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1" r:id="rId11"/>
    <p:sldId id="450" r:id="rId12"/>
    <p:sldId id="288" r:id="rId13"/>
    <p:sldId id="453" r:id="rId14"/>
    <p:sldId id="452" r:id="rId15"/>
    <p:sldId id="454" r:id="rId16"/>
    <p:sldId id="293" r:id="rId17"/>
    <p:sldId id="456" r:id="rId18"/>
    <p:sldId id="455" r:id="rId19"/>
    <p:sldId id="457" r:id="rId20"/>
    <p:sldId id="458" r:id="rId21"/>
    <p:sldId id="459" r:id="rId22"/>
    <p:sldId id="460" r:id="rId23"/>
    <p:sldId id="462" r:id="rId24"/>
    <p:sldId id="463" r:id="rId25"/>
    <p:sldId id="464" r:id="rId26"/>
    <p:sldId id="46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AF6BD-BB77-4D05-BDB7-F05E58E19596}" v="2" dt="2024-02-15T11:25:49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Freestone" userId="c954e98c-dd5a-4dc0-8aea-690dad0465d1" providerId="ADAL" clId="{829AF6BD-BB77-4D05-BDB7-F05E58E19596}"/>
    <pc:docChg chg="undo custSel addSld delSld modSld sldOrd">
      <pc:chgData name="Mrs Freestone" userId="c954e98c-dd5a-4dc0-8aea-690dad0465d1" providerId="ADAL" clId="{829AF6BD-BB77-4D05-BDB7-F05E58E19596}" dt="2024-02-15T11:46:42.046" v="1477" actId="20577"/>
      <pc:docMkLst>
        <pc:docMk/>
      </pc:docMkLst>
      <pc:sldChg chg="modSp mod">
        <pc:chgData name="Mrs Freestone" userId="c954e98c-dd5a-4dc0-8aea-690dad0465d1" providerId="ADAL" clId="{829AF6BD-BB77-4D05-BDB7-F05E58E19596}" dt="2024-02-15T11:39:53.227" v="881" actId="14100"/>
        <pc:sldMkLst>
          <pc:docMk/>
          <pc:sldMk cId="1275085277" sldId="256"/>
        </pc:sldMkLst>
        <pc:spChg chg="mod">
          <ac:chgData name="Mrs Freestone" userId="c954e98c-dd5a-4dc0-8aea-690dad0465d1" providerId="ADAL" clId="{829AF6BD-BB77-4D05-BDB7-F05E58E19596}" dt="2024-02-15T11:39:53.227" v="881" actId="14100"/>
          <ac:spMkLst>
            <pc:docMk/>
            <pc:sldMk cId="1275085277" sldId="256"/>
            <ac:spMk id="2" creationId="{9661EBA0-5EC6-E21F-84F5-6ACD8CD0E2D6}"/>
          </ac:spMkLst>
        </pc:spChg>
      </pc:sldChg>
      <pc:sldChg chg="modSp add mod">
        <pc:chgData name="Mrs Freestone" userId="c954e98c-dd5a-4dc0-8aea-690dad0465d1" providerId="ADAL" clId="{829AF6BD-BB77-4D05-BDB7-F05E58E19596}" dt="2024-02-15T11:14:38.125" v="254" actId="1076"/>
        <pc:sldMkLst>
          <pc:docMk/>
          <pc:sldMk cId="4100967741" sldId="288"/>
        </pc:sldMkLst>
        <pc:spChg chg="mod">
          <ac:chgData name="Mrs Freestone" userId="c954e98c-dd5a-4dc0-8aea-690dad0465d1" providerId="ADAL" clId="{829AF6BD-BB77-4D05-BDB7-F05E58E19596}" dt="2024-02-15T11:07:39.989" v="8" actId="20577"/>
          <ac:spMkLst>
            <pc:docMk/>
            <pc:sldMk cId="4100967741" sldId="288"/>
            <ac:spMk id="4" creationId="{984AE7AD-1CF4-A845-8B9D-AB4367FE85DB}"/>
          </ac:spMkLst>
        </pc:spChg>
        <pc:spChg chg="mod">
          <ac:chgData name="Mrs Freestone" userId="c954e98c-dd5a-4dc0-8aea-690dad0465d1" providerId="ADAL" clId="{829AF6BD-BB77-4D05-BDB7-F05E58E19596}" dt="2024-02-15T11:07:45.720" v="14" actId="20577"/>
          <ac:spMkLst>
            <pc:docMk/>
            <pc:sldMk cId="4100967741" sldId="288"/>
            <ac:spMk id="5" creationId="{492809E1-9349-F64B-A3A0-8E22E46D9155}"/>
          </ac:spMkLst>
        </pc:spChg>
        <pc:spChg chg="mod">
          <ac:chgData name="Mrs Freestone" userId="c954e98c-dd5a-4dc0-8aea-690dad0465d1" providerId="ADAL" clId="{829AF6BD-BB77-4D05-BDB7-F05E58E19596}" dt="2024-02-15T11:14:38.125" v="254" actId="1076"/>
          <ac:spMkLst>
            <pc:docMk/>
            <pc:sldMk cId="4100967741" sldId="288"/>
            <ac:spMk id="6" creationId="{7CEBC919-2A48-ED47-A5CC-8E493EF1D2CE}"/>
          </ac:spMkLst>
        </pc:spChg>
        <pc:spChg chg="mod">
          <ac:chgData name="Mrs Freestone" userId="c954e98c-dd5a-4dc0-8aea-690dad0465d1" providerId="ADAL" clId="{829AF6BD-BB77-4D05-BDB7-F05E58E19596}" dt="2024-02-15T11:14:31.495" v="252" actId="1076"/>
          <ac:spMkLst>
            <pc:docMk/>
            <pc:sldMk cId="4100967741" sldId="288"/>
            <ac:spMk id="7" creationId="{CF315840-D9A6-054F-9A55-35076CAE02EC}"/>
          </ac:spMkLst>
        </pc:spChg>
        <pc:spChg chg="mod">
          <ac:chgData name="Mrs Freestone" userId="c954e98c-dd5a-4dc0-8aea-690dad0465d1" providerId="ADAL" clId="{829AF6BD-BB77-4D05-BDB7-F05E58E19596}" dt="2024-02-15T11:08:13.747" v="35" actId="20577"/>
          <ac:spMkLst>
            <pc:docMk/>
            <pc:sldMk cId="4100967741" sldId="288"/>
            <ac:spMk id="8" creationId="{33A5DC14-258D-8F48-ADBF-FA9BDEBC16EB}"/>
          </ac:spMkLst>
        </pc:spChg>
        <pc:spChg chg="mod">
          <ac:chgData name="Mrs Freestone" userId="c954e98c-dd5a-4dc0-8aea-690dad0465d1" providerId="ADAL" clId="{829AF6BD-BB77-4D05-BDB7-F05E58E19596}" dt="2024-02-15T11:08:22.081" v="46" actId="20577"/>
          <ac:spMkLst>
            <pc:docMk/>
            <pc:sldMk cId="4100967741" sldId="288"/>
            <ac:spMk id="9" creationId="{4C0B193E-1014-D444-BBE7-ABBEE4FB08AB}"/>
          </ac:spMkLst>
        </pc:spChg>
        <pc:spChg chg="mod">
          <ac:chgData name="Mrs Freestone" userId="c954e98c-dd5a-4dc0-8aea-690dad0465d1" providerId="ADAL" clId="{829AF6BD-BB77-4D05-BDB7-F05E58E19596}" dt="2024-02-15T11:08:48.376" v="54" actId="20577"/>
          <ac:spMkLst>
            <pc:docMk/>
            <pc:sldMk cId="4100967741" sldId="288"/>
            <ac:spMk id="10" creationId="{B5B3F4FD-9160-5246-AAD0-417ECFEFB0FC}"/>
          </ac:spMkLst>
        </pc:spChg>
        <pc:spChg chg="mod">
          <ac:chgData name="Mrs Freestone" userId="c954e98c-dd5a-4dc0-8aea-690dad0465d1" providerId="ADAL" clId="{829AF6BD-BB77-4D05-BDB7-F05E58E19596}" dt="2024-02-15T11:09:05.180" v="60" actId="20577"/>
          <ac:spMkLst>
            <pc:docMk/>
            <pc:sldMk cId="4100967741" sldId="288"/>
            <ac:spMk id="11" creationId="{599D83E4-A681-3342-8CEE-AEA84ED93812}"/>
          </ac:spMkLst>
        </pc:spChg>
        <pc:spChg chg="mod">
          <ac:chgData name="Mrs Freestone" userId="c954e98c-dd5a-4dc0-8aea-690dad0465d1" providerId="ADAL" clId="{829AF6BD-BB77-4D05-BDB7-F05E58E19596}" dt="2024-02-15T11:09:14.680" v="67" actId="20577"/>
          <ac:spMkLst>
            <pc:docMk/>
            <pc:sldMk cId="4100967741" sldId="288"/>
            <ac:spMk id="12" creationId="{DE5C6B68-20AA-F943-AC4B-A64B759DBCFE}"/>
          </ac:spMkLst>
        </pc:spChg>
        <pc:spChg chg="mod">
          <ac:chgData name="Mrs Freestone" userId="c954e98c-dd5a-4dc0-8aea-690dad0465d1" providerId="ADAL" clId="{829AF6BD-BB77-4D05-BDB7-F05E58E19596}" dt="2024-02-15T11:09:43.769" v="74" actId="20577"/>
          <ac:spMkLst>
            <pc:docMk/>
            <pc:sldMk cId="4100967741" sldId="288"/>
            <ac:spMk id="13" creationId="{03450915-5F9E-6843-A61E-4E19F151420D}"/>
          </ac:spMkLst>
        </pc:spChg>
        <pc:spChg chg="mod">
          <ac:chgData name="Mrs Freestone" userId="c954e98c-dd5a-4dc0-8aea-690dad0465d1" providerId="ADAL" clId="{829AF6BD-BB77-4D05-BDB7-F05E58E19596}" dt="2024-02-15T11:10:03.197" v="92" actId="20577"/>
          <ac:spMkLst>
            <pc:docMk/>
            <pc:sldMk cId="4100967741" sldId="288"/>
            <ac:spMk id="14" creationId="{2A7DEA66-7954-564D-A85B-B77B7AE45642}"/>
          </ac:spMkLst>
        </pc:spChg>
        <pc:spChg chg="mod">
          <ac:chgData name="Mrs Freestone" userId="c954e98c-dd5a-4dc0-8aea-690dad0465d1" providerId="ADAL" clId="{829AF6BD-BB77-4D05-BDB7-F05E58E19596}" dt="2024-02-15T11:10:09.512" v="99" actId="20577"/>
          <ac:spMkLst>
            <pc:docMk/>
            <pc:sldMk cId="4100967741" sldId="288"/>
            <ac:spMk id="15" creationId="{7B4EEBBE-0C0E-784B-ADB6-9B7FB8782B92}"/>
          </ac:spMkLst>
        </pc:spChg>
        <pc:spChg chg="mod">
          <ac:chgData name="Mrs Freestone" userId="c954e98c-dd5a-4dc0-8aea-690dad0465d1" providerId="ADAL" clId="{829AF6BD-BB77-4D05-BDB7-F05E58E19596}" dt="2024-02-15T11:14:34.396" v="253" actId="1076"/>
          <ac:spMkLst>
            <pc:docMk/>
            <pc:sldMk cId="4100967741" sldId="288"/>
            <ac:spMk id="27" creationId="{8E6C93D9-FA3B-A848-8EEB-03FAB98EA851}"/>
          </ac:spMkLst>
        </pc:spChg>
      </pc:sldChg>
      <pc:sldChg chg="delSp modSp add mod">
        <pc:chgData name="Mrs Freestone" userId="c954e98c-dd5a-4dc0-8aea-690dad0465d1" providerId="ADAL" clId="{829AF6BD-BB77-4D05-BDB7-F05E58E19596}" dt="2024-02-15T11:34:28.706" v="692" actId="12"/>
        <pc:sldMkLst>
          <pc:docMk/>
          <pc:sldMk cId="3294035734" sldId="293"/>
        </pc:sldMkLst>
        <pc:spChg chg="mod">
          <ac:chgData name="Mrs Freestone" userId="c954e98c-dd5a-4dc0-8aea-690dad0465d1" providerId="ADAL" clId="{829AF6BD-BB77-4D05-BDB7-F05E58E19596}" dt="2024-02-15T11:34:28.706" v="692" actId="12"/>
          <ac:spMkLst>
            <pc:docMk/>
            <pc:sldMk cId="3294035734" sldId="293"/>
            <ac:spMk id="17" creationId="{962854D5-92E9-8A44-B86E-B620DEBF3E2A}"/>
          </ac:spMkLst>
        </pc:spChg>
        <pc:spChg chg="mod">
          <ac:chgData name="Mrs Freestone" userId="c954e98c-dd5a-4dc0-8aea-690dad0465d1" providerId="ADAL" clId="{829AF6BD-BB77-4D05-BDB7-F05E58E19596}" dt="2024-02-15T11:31:45.688" v="596" actId="1076"/>
          <ac:spMkLst>
            <pc:docMk/>
            <pc:sldMk cId="3294035734" sldId="293"/>
            <ac:spMk id="18" creationId="{4F74073E-48AC-474B-876D-DB99F17C2340}"/>
          </ac:spMkLst>
        </pc:spChg>
        <pc:spChg chg="mod">
          <ac:chgData name="Mrs Freestone" userId="c954e98c-dd5a-4dc0-8aea-690dad0465d1" providerId="ADAL" clId="{829AF6BD-BB77-4D05-BDB7-F05E58E19596}" dt="2024-02-15T11:27:47.977" v="382" actId="2711"/>
          <ac:spMkLst>
            <pc:docMk/>
            <pc:sldMk cId="3294035734" sldId="293"/>
            <ac:spMk id="28" creationId="{F936B6CE-9874-A94D-AB2F-FB5AE1015921}"/>
          </ac:spMkLst>
        </pc:spChg>
        <pc:spChg chg="mod">
          <ac:chgData name="Mrs Freestone" userId="c954e98c-dd5a-4dc0-8aea-690dad0465d1" providerId="ADAL" clId="{829AF6BD-BB77-4D05-BDB7-F05E58E19596}" dt="2024-02-15T11:32:01.757" v="612" actId="20577"/>
          <ac:spMkLst>
            <pc:docMk/>
            <pc:sldMk cId="3294035734" sldId="293"/>
            <ac:spMk id="35" creationId="{70C50793-A4A2-8F44-BCEA-FD5E897DDD70}"/>
          </ac:spMkLst>
        </pc:spChg>
        <pc:spChg chg="mod">
          <ac:chgData name="Mrs Freestone" userId="c954e98c-dd5a-4dc0-8aea-690dad0465d1" providerId="ADAL" clId="{829AF6BD-BB77-4D05-BDB7-F05E58E19596}" dt="2024-02-15T11:26:19.092" v="289" actId="20577"/>
          <ac:spMkLst>
            <pc:docMk/>
            <pc:sldMk cId="3294035734" sldId="293"/>
            <ac:spMk id="36" creationId="{B95D6D4E-722C-9F4E-8506-17D5A0AEC6FC}"/>
          </ac:spMkLst>
        </pc:spChg>
        <pc:cxnChg chg="del">
          <ac:chgData name="Mrs Freestone" userId="c954e98c-dd5a-4dc0-8aea-690dad0465d1" providerId="ADAL" clId="{829AF6BD-BB77-4D05-BDB7-F05E58E19596}" dt="2024-02-15T11:28:08.104" v="384" actId="478"/>
          <ac:cxnSpMkLst>
            <pc:docMk/>
            <pc:sldMk cId="3294035734" sldId="293"/>
            <ac:cxnSpMk id="23" creationId="{73758F56-DBF9-2047-9DE3-FBBB9BFAE94C}"/>
          </ac:cxnSpMkLst>
        </pc:cxnChg>
        <pc:cxnChg chg="del">
          <ac:chgData name="Mrs Freestone" userId="c954e98c-dd5a-4dc0-8aea-690dad0465d1" providerId="ADAL" clId="{829AF6BD-BB77-4D05-BDB7-F05E58E19596}" dt="2024-02-15T11:28:23.898" v="389" actId="478"/>
          <ac:cxnSpMkLst>
            <pc:docMk/>
            <pc:sldMk cId="3294035734" sldId="293"/>
            <ac:cxnSpMk id="24" creationId="{73273EC7-A516-3B49-A73B-03959DE331FF}"/>
          </ac:cxnSpMkLst>
        </pc:cxnChg>
        <pc:cxnChg chg="del">
          <ac:chgData name="Mrs Freestone" userId="c954e98c-dd5a-4dc0-8aea-690dad0465d1" providerId="ADAL" clId="{829AF6BD-BB77-4D05-BDB7-F05E58E19596}" dt="2024-02-15T11:28:25.683" v="390" actId="478"/>
          <ac:cxnSpMkLst>
            <pc:docMk/>
            <pc:sldMk cId="3294035734" sldId="293"/>
            <ac:cxnSpMk id="25" creationId="{4D206394-6453-0B49-B509-ED80F9FFD513}"/>
          </ac:cxnSpMkLst>
        </pc:cxnChg>
        <pc:cxnChg chg="del">
          <ac:chgData name="Mrs Freestone" userId="c954e98c-dd5a-4dc0-8aea-690dad0465d1" providerId="ADAL" clId="{829AF6BD-BB77-4D05-BDB7-F05E58E19596}" dt="2024-02-15T11:28:27.277" v="391" actId="478"/>
          <ac:cxnSpMkLst>
            <pc:docMk/>
            <pc:sldMk cId="3294035734" sldId="293"/>
            <ac:cxnSpMk id="26" creationId="{56E8A74A-EC27-4848-96D1-F0599C71C702}"/>
          </ac:cxnSpMkLst>
        </pc:cxnChg>
        <pc:cxnChg chg="del">
          <ac:chgData name="Mrs Freestone" userId="c954e98c-dd5a-4dc0-8aea-690dad0465d1" providerId="ADAL" clId="{829AF6BD-BB77-4D05-BDB7-F05E58E19596}" dt="2024-02-15T11:28:29.274" v="392" actId="478"/>
          <ac:cxnSpMkLst>
            <pc:docMk/>
            <pc:sldMk cId="3294035734" sldId="293"/>
            <ac:cxnSpMk id="27" creationId="{89948FF7-E690-B242-80B8-5A6FC7CDA974}"/>
          </ac:cxnSpMkLst>
        </pc:cxnChg>
        <pc:cxnChg chg="del mod">
          <ac:chgData name="Mrs Freestone" userId="c954e98c-dd5a-4dc0-8aea-690dad0465d1" providerId="ADAL" clId="{829AF6BD-BB77-4D05-BDB7-F05E58E19596}" dt="2024-02-15T11:28:09.954" v="385" actId="478"/>
          <ac:cxnSpMkLst>
            <pc:docMk/>
            <pc:sldMk cId="3294035734" sldId="293"/>
            <ac:cxnSpMk id="32" creationId="{943B3B50-E37A-0448-8852-CE74FCCBF64B}"/>
          </ac:cxnSpMkLst>
        </pc:cxnChg>
        <pc:cxnChg chg="del mod">
          <ac:chgData name="Mrs Freestone" userId="c954e98c-dd5a-4dc0-8aea-690dad0465d1" providerId="ADAL" clId="{829AF6BD-BB77-4D05-BDB7-F05E58E19596}" dt="2024-02-15T11:28:12.092" v="386" actId="478"/>
          <ac:cxnSpMkLst>
            <pc:docMk/>
            <pc:sldMk cId="3294035734" sldId="293"/>
            <ac:cxnSpMk id="33" creationId="{E436DFC9-63A8-EA42-9978-2A24580EE916}"/>
          </ac:cxnSpMkLst>
        </pc:cxnChg>
        <pc:cxnChg chg="del">
          <ac:chgData name="Mrs Freestone" userId="c954e98c-dd5a-4dc0-8aea-690dad0465d1" providerId="ADAL" clId="{829AF6BD-BB77-4D05-BDB7-F05E58E19596}" dt="2024-02-15T11:28:13.539" v="387" actId="478"/>
          <ac:cxnSpMkLst>
            <pc:docMk/>
            <pc:sldMk cId="3294035734" sldId="293"/>
            <ac:cxnSpMk id="34" creationId="{6B0C68EB-E5ED-4D4A-9215-CCE3071B69FC}"/>
          </ac:cxnSpMkLst>
        </pc:cxnChg>
        <pc:cxnChg chg="del">
          <ac:chgData name="Mrs Freestone" userId="c954e98c-dd5a-4dc0-8aea-690dad0465d1" providerId="ADAL" clId="{829AF6BD-BB77-4D05-BDB7-F05E58E19596}" dt="2024-02-15T11:28:15.486" v="388" actId="478"/>
          <ac:cxnSpMkLst>
            <pc:docMk/>
            <pc:sldMk cId="3294035734" sldId="293"/>
            <ac:cxnSpMk id="39" creationId="{8BD23F98-C801-4E4B-ABCD-6DBFFB0F8C53}"/>
          </ac:cxnSpMkLst>
        </pc:cxnChg>
      </pc:sldChg>
      <pc:sldChg chg="ord">
        <pc:chgData name="Mrs Freestone" userId="c954e98c-dd5a-4dc0-8aea-690dad0465d1" providerId="ADAL" clId="{829AF6BD-BB77-4D05-BDB7-F05E58E19596}" dt="2024-02-15T11:15:25.785" v="263" actId="20578"/>
        <pc:sldMkLst>
          <pc:docMk/>
          <pc:sldMk cId="702428412" sldId="451"/>
        </pc:sldMkLst>
      </pc:sldChg>
      <pc:sldChg chg="modSp add mod ord">
        <pc:chgData name="Mrs Freestone" userId="c954e98c-dd5a-4dc0-8aea-690dad0465d1" providerId="ADAL" clId="{829AF6BD-BB77-4D05-BDB7-F05E58E19596}" dt="2024-02-15T11:16:34.904" v="270" actId="207"/>
        <pc:sldMkLst>
          <pc:docMk/>
          <pc:sldMk cId="4049463532" sldId="452"/>
        </pc:sldMkLst>
        <pc:spChg chg="mod">
          <ac:chgData name="Mrs Freestone" userId="c954e98c-dd5a-4dc0-8aea-690dad0465d1" providerId="ADAL" clId="{829AF6BD-BB77-4D05-BDB7-F05E58E19596}" dt="2024-02-15T11:12:24.116" v="192" actId="20577"/>
          <ac:spMkLst>
            <pc:docMk/>
            <pc:sldMk cId="4049463532" sldId="452"/>
            <ac:spMk id="4" creationId="{E1A9E1F8-342F-CF92-A029-83FA7BCEA6E1}"/>
          </ac:spMkLst>
        </pc:spChg>
        <pc:spChg chg="mod">
          <ac:chgData name="Mrs Freestone" userId="c954e98c-dd5a-4dc0-8aea-690dad0465d1" providerId="ADAL" clId="{829AF6BD-BB77-4D05-BDB7-F05E58E19596}" dt="2024-02-15T11:13:43.350" v="242" actId="1076"/>
          <ac:spMkLst>
            <pc:docMk/>
            <pc:sldMk cId="4049463532" sldId="452"/>
            <ac:spMk id="5" creationId="{7C97432B-BD8F-CF62-589A-45B0E62133CD}"/>
          </ac:spMkLst>
        </pc:spChg>
        <pc:spChg chg="mod">
          <ac:chgData name="Mrs Freestone" userId="c954e98c-dd5a-4dc0-8aea-690dad0465d1" providerId="ADAL" clId="{829AF6BD-BB77-4D05-BDB7-F05E58E19596}" dt="2024-02-15T11:13:23.426" v="233" actId="20577"/>
          <ac:spMkLst>
            <pc:docMk/>
            <pc:sldMk cId="4049463532" sldId="452"/>
            <ac:spMk id="6" creationId="{7CE2852E-D15E-EA5D-57C6-E1D8C267A6B9}"/>
          </ac:spMkLst>
        </pc:spChg>
        <pc:spChg chg="mod">
          <ac:chgData name="Mrs Freestone" userId="c954e98c-dd5a-4dc0-8aea-690dad0465d1" providerId="ADAL" clId="{829AF6BD-BB77-4D05-BDB7-F05E58E19596}" dt="2024-02-15T11:16:21.352" v="268" actId="207"/>
          <ac:spMkLst>
            <pc:docMk/>
            <pc:sldMk cId="4049463532" sldId="452"/>
            <ac:spMk id="7" creationId="{F5E58717-E57B-5EE4-76CD-6FB95691C154}"/>
          </ac:spMkLst>
        </pc:spChg>
        <pc:spChg chg="mod">
          <ac:chgData name="Mrs Freestone" userId="c954e98c-dd5a-4dc0-8aea-690dad0465d1" providerId="ADAL" clId="{829AF6BD-BB77-4D05-BDB7-F05E58E19596}" dt="2024-02-15T11:16:26.397" v="269" actId="207"/>
          <ac:spMkLst>
            <pc:docMk/>
            <pc:sldMk cId="4049463532" sldId="452"/>
            <ac:spMk id="9" creationId="{D24BE6C6-014C-DDE6-7E15-A49E6153622F}"/>
          </ac:spMkLst>
        </pc:spChg>
        <pc:spChg chg="mod">
          <ac:chgData name="Mrs Freestone" userId="c954e98c-dd5a-4dc0-8aea-690dad0465d1" providerId="ADAL" clId="{829AF6BD-BB77-4D05-BDB7-F05E58E19596}" dt="2024-02-15T11:10:38.189" v="119" actId="20577"/>
          <ac:spMkLst>
            <pc:docMk/>
            <pc:sldMk cId="4049463532" sldId="452"/>
            <ac:spMk id="11" creationId="{07F3F671-8419-A564-CC21-96D00F94B15B}"/>
          </ac:spMkLst>
        </pc:spChg>
        <pc:spChg chg="mod">
          <ac:chgData name="Mrs Freestone" userId="c954e98c-dd5a-4dc0-8aea-690dad0465d1" providerId="ADAL" clId="{829AF6BD-BB77-4D05-BDB7-F05E58E19596}" dt="2024-02-15T11:10:45.729" v="121" actId="1076"/>
          <ac:spMkLst>
            <pc:docMk/>
            <pc:sldMk cId="4049463532" sldId="452"/>
            <ac:spMk id="12" creationId="{458D2146-B349-5BA8-DC59-A70582DFC45E}"/>
          </ac:spMkLst>
        </pc:spChg>
        <pc:spChg chg="mod">
          <ac:chgData name="Mrs Freestone" userId="c954e98c-dd5a-4dc0-8aea-690dad0465d1" providerId="ADAL" clId="{829AF6BD-BB77-4D05-BDB7-F05E58E19596}" dt="2024-02-15T11:16:34.904" v="270" actId="207"/>
          <ac:spMkLst>
            <pc:docMk/>
            <pc:sldMk cId="4049463532" sldId="452"/>
            <ac:spMk id="15" creationId="{528FC787-F445-BE57-B6D1-26B6B08F3D8D}"/>
          </ac:spMkLst>
        </pc:spChg>
      </pc:sldChg>
      <pc:sldChg chg="modSp add mod ord">
        <pc:chgData name="Mrs Freestone" userId="c954e98c-dd5a-4dc0-8aea-690dad0465d1" providerId="ADAL" clId="{829AF6BD-BB77-4D05-BDB7-F05E58E19596}" dt="2024-02-15T11:15:15.531" v="259" actId="1076"/>
        <pc:sldMkLst>
          <pc:docMk/>
          <pc:sldMk cId="3699486016" sldId="453"/>
        </pc:sldMkLst>
        <pc:spChg chg="mod">
          <ac:chgData name="Mrs Freestone" userId="c954e98c-dd5a-4dc0-8aea-690dad0465d1" providerId="ADAL" clId="{829AF6BD-BB77-4D05-BDB7-F05E58E19596}" dt="2024-02-15T11:15:12.684" v="258" actId="1076"/>
          <ac:spMkLst>
            <pc:docMk/>
            <pc:sldMk cId="3699486016" sldId="453"/>
            <ac:spMk id="6" creationId="{5D00A2C9-A7D2-0A28-7A15-3DE3F1759D98}"/>
          </ac:spMkLst>
        </pc:spChg>
        <pc:spChg chg="mod">
          <ac:chgData name="Mrs Freestone" userId="c954e98c-dd5a-4dc0-8aea-690dad0465d1" providerId="ADAL" clId="{829AF6BD-BB77-4D05-BDB7-F05E58E19596}" dt="2024-02-15T11:15:15.531" v="259" actId="1076"/>
          <ac:spMkLst>
            <pc:docMk/>
            <pc:sldMk cId="3699486016" sldId="453"/>
            <ac:spMk id="7" creationId="{303A42E0-2076-98B6-0F59-97E066200FA8}"/>
          </ac:spMkLst>
        </pc:spChg>
        <pc:spChg chg="mod">
          <ac:chgData name="Mrs Freestone" userId="c954e98c-dd5a-4dc0-8aea-690dad0465d1" providerId="ADAL" clId="{829AF6BD-BB77-4D05-BDB7-F05E58E19596}" dt="2024-02-15T11:14:11.207" v="247" actId="207"/>
          <ac:spMkLst>
            <pc:docMk/>
            <pc:sldMk cId="3699486016" sldId="453"/>
            <ac:spMk id="11" creationId="{683614A8-A81E-0F66-5FEE-E9F4BE496E5B}"/>
          </ac:spMkLst>
        </pc:spChg>
        <pc:spChg chg="mod">
          <ac:chgData name="Mrs Freestone" userId="c954e98c-dd5a-4dc0-8aea-690dad0465d1" providerId="ADAL" clId="{829AF6BD-BB77-4D05-BDB7-F05E58E19596}" dt="2024-02-15T11:14:15.463" v="248" actId="207"/>
          <ac:spMkLst>
            <pc:docMk/>
            <pc:sldMk cId="3699486016" sldId="453"/>
            <ac:spMk id="15" creationId="{E1B29BF4-3AAA-47B4-22CD-1F8772577E3B}"/>
          </ac:spMkLst>
        </pc:spChg>
        <pc:spChg chg="mod">
          <ac:chgData name="Mrs Freestone" userId="c954e98c-dd5a-4dc0-8aea-690dad0465d1" providerId="ADAL" clId="{829AF6BD-BB77-4D05-BDB7-F05E58E19596}" dt="2024-02-15T11:14:59.940" v="256" actId="1076"/>
          <ac:spMkLst>
            <pc:docMk/>
            <pc:sldMk cId="3699486016" sldId="453"/>
            <ac:spMk id="27" creationId="{B4E0E10A-8DE9-786E-B67C-CB6482B5E788}"/>
          </ac:spMkLst>
        </pc:spChg>
      </pc:sldChg>
      <pc:sldChg chg="add">
        <pc:chgData name="Mrs Freestone" userId="c954e98c-dd5a-4dc0-8aea-690dad0465d1" providerId="ADAL" clId="{829AF6BD-BB77-4D05-BDB7-F05E58E19596}" dt="2024-02-15T11:15:55.334" v="267" actId="2890"/>
        <pc:sldMkLst>
          <pc:docMk/>
          <pc:sldMk cId="1597926725" sldId="454"/>
        </pc:sldMkLst>
      </pc:sldChg>
      <pc:sldChg chg="add del ord">
        <pc:chgData name="Mrs Freestone" userId="c954e98c-dd5a-4dc0-8aea-690dad0465d1" providerId="ADAL" clId="{829AF6BD-BB77-4D05-BDB7-F05E58E19596}" dt="2024-02-15T11:15:52.273" v="266" actId="47"/>
        <pc:sldMkLst>
          <pc:docMk/>
          <pc:sldMk cId="1625730303" sldId="454"/>
        </pc:sldMkLst>
      </pc:sldChg>
      <pc:sldChg chg="modSp add mod">
        <pc:chgData name="Mrs Freestone" userId="c954e98c-dd5a-4dc0-8aea-690dad0465d1" providerId="ADAL" clId="{829AF6BD-BB77-4D05-BDB7-F05E58E19596}" dt="2024-02-15T11:34:36.687" v="693" actId="12"/>
        <pc:sldMkLst>
          <pc:docMk/>
          <pc:sldMk cId="4009472723" sldId="455"/>
        </pc:sldMkLst>
        <pc:spChg chg="mod">
          <ac:chgData name="Mrs Freestone" userId="c954e98c-dd5a-4dc0-8aea-690dad0465d1" providerId="ADAL" clId="{829AF6BD-BB77-4D05-BDB7-F05E58E19596}" dt="2024-02-15T11:34:36.687" v="693" actId="12"/>
          <ac:spMkLst>
            <pc:docMk/>
            <pc:sldMk cId="4009472723" sldId="455"/>
            <ac:spMk id="17" creationId="{202507E7-A12E-D906-404B-C116C8144D4A}"/>
          </ac:spMkLst>
        </pc:spChg>
        <pc:spChg chg="mod">
          <ac:chgData name="Mrs Freestone" userId="c954e98c-dd5a-4dc0-8aea-690dad0465d1" providerId="ADAL" clId="{829AF6BD-BB77-4D05-BDB7-F05E58E19596}" dt="2024-02-15T11:32:17.501" v="615" actId="20577"/>
          <ac:spMkLst>
            <pc:docMk/>
            <pc:sldMk cId="4009472723" sldId="455"/>
            <ac:spMk id="28" creationId="{61244ABE-739B-B4F2-CF1C-AACBAE4DE66F}"/>
          </ac:spMkLst>
        </pc:spChg>
        <pc:spChg chg="mod">
          <ac:chgData name="Mrs Freestone" userId="c954e98c-dd5a-4dc0-8aea-690dad0465d1" providerId="ADAL" clId="{829AF6BD-BB77-4D05-BDB7-F05E58E19596}" dt="2024-02-15T11:32:56.821" v="621" actId="20577"/>
          <ac:spMkLst>
            <pc:docMk/>
            <pc:sldMk cId="4009472723" sldId="455"/>
            <ac:spMk id="35" creationId="{4004E12C-9DFC-25BC-93D9-8F95D20BD9C1}"/>
          </ac:spMkLst>
        </pc:spChg>
      </pc:sldChg>
      <pc:sldChg chg="modSp add mod">
        <pc:chgData name="Mrs Freestone" userId="c954e98c-dd5a-4dc0-8aea-690dad0465d1" providerId="ADAL" clId="{829AF6BD-BB77-4D05-BDB7-F05E58E19596}" dt="2024-02-15T11:32:32.050" v="617" actId="20577"/>
        <pc:sldMkLst>
          <pc:docMk/>
          <pc:sldMk cId="888478510" sldId="456"/>
        </pc:sldMkLst>
        <pc:spChg chg="mod">
          <ac:chgData name="Mrs Freestone" userId="c954e98c-dd5a-4dc0-8aea-690dad0465d1" providerId="ADAL" clId="{829AF6BD-BB77-4D05-BDB7-F05E58E19596}" dt="2024-02-15T11:32:32.050" v="617" actId="20577"/>
          <ac:spMkLst>
            <pc:docMk/>
            <pc:sldMk cId="888478510" sldId="456"/>
            <ac:spMk id="17" creationId="{C3C22349-6511-9AAB-2094-D5DB548EB054}"/>
          </ac:spMkLst>
        </pc:spChg>
      </pc:sldChg>
      <pc:sldChg chg="modSp add mod ord">
        <pc:chgData name="Mrs Freestone" userId="c954e98c-dd5a-4dc0-8aea-690dad0465d1" providerId="ADAL" clId="{829AF6BD-BB77-4D05-BDB7-F05E58E19596}" dt="2024-02-15T11:34:48.589" v="694" actId="12"/>
        <pc:sldMkLst>
          <pc:docMk/>
          <pc:sldMk cId="4077212260" sldId="457"/>
        </pc:sldMkLst>
        <pc:spChg chg="mod">
          <ac:chgData name="Mrs Freestone" userId="c954e98c-dd5a-4dc0-8aea-690dad0465d1" providerId="ADAL" clId="{829AF6BD-BB77-4D05-BDB7-F05E58E19596}" dt="2024-02-15T11:34:48.589" v="694" actId="12"/>
          <ac:spMkLst>
            <pc:docMk/>
            <pc:sldMk cId="4077212260" sldId="457"/>
            <ac:spMk id="17" creationId="{0023C9FA-3E1D-B8AE-768A-EDABF0444368}"/>
          </ac:spMkLst>
        </pc:spChg>
      </pc:sldChg>
      <pc:sldChg chg="modSp add mod ord">
        <pc:chgData name="Mrs Freestone" userId="c954e98c-dd5a-4dc0-8aea-690dad0465d1" providerId="ADAL" clId="{829AF6BD-BB77-4D05-BDB7-F05E58E19596}" dt="2024-02-15T11:37:36.291" v="837" actId="20577"/>
        <pc:sldMkLst>
          <pc:docMk/>
          <pc:sldMk cId="3951691847" sldId="458"/>
        </pc:sldMkLst>
        <pc:spChg chg="mod">
          <ac:chgData name="Mrs Freestone" userId="c954e98c-dd5a-4dc0-8aea-690dad0465d1" providerId="ADAL" clId="{829AF6BD-BB77-4D05-BDB7-F05E58E19596}" dt="2024-02-15T11:36:33.390" v="808" actId="20577"/>
          <ac:spMkLst>
            <pc:docMk/>
            <pc:sldMk cId="3951691847" sldId="458"/>
            <ac:spMk id="17" creationId="{2C81F3FB-B776-28F0-2B4E-A1D7DAB7D977}"/>
          </ac:spMkLst>
        </pc:spChg>
        <pc:spChg chg="mod">
          <ac:chgData name="Mrs Freestone" userId="c954e98c-dd5a-4dc0-8aea-690dad0465d1" providerId="ADAL" clId="{829AF6BD-BB77-4D05-BDB7-F05E58E19596}" dt="2024-02-15T11:37:36.291" v="837" actId="20577"/>
          <ac:spMkLst>
            <pc:docMk/>
            <pc:sldMk cId="3951691847" sldId="458"/>
            <ac:spMk id="28" creationId="{6B28D6C4-86C1-1333-E6A9-8F4D92915852}"/>
          </ac:spMkLst>
        </pc:spChg>
        <pc:spChg chg="mod">
          <ac:chgData name="Mrs Freestone" userId="c954e98c-dd5a-4dc0-8aea-690dad0465d1" providerId="ADAL" clId="{829AF6BD-BB77-4D05-BDB7-F05E58E19596}" dt="2024-02-15T11:33:31.766" v="631" actId="20577"/>
          <ac:spMkLst>
            <pc:docMk/>
            <pc:sldMk cId="3951691847" sldId="458"/>
            <ac:spMk id="35" creationId="{2E0FD381-E618-A982-26B3-456859C58BC5}"/>
          </ac:spMkLst>
        </pc:spChg>
      </pc:sldChg>
      <pc:sldChg chg="modSp add mod">
        <pc:chgData name="Mrs Freestone" userId="c954e98c-dd5a-4dc0-8aea-690dad0465d1" providerId="ADAL" clId="{829AF6BD-BB77-4D05-BDB7-F05E58E19596}" dt="2024-02-15T11:37:22.636" v="815" actId="20577"/>
        <pc:sldMkLst>
          <pc:docMk/>
          <pc:sldMk cId="4240558760" sldId="459"/>
        </pc:sldMkLst>
        <pc:spChg chg="mod">
          <ac:chgData name="Mrs Freestone" userId="c954e98c-dd5a-4dc0-8aea-690dad0465d1" providerId="ADAL" clId="{829AF6BD-BB77-4D05-BDB7-F05E58E19596}" dt="2024-02-15T11:37:22.636" v="815" actId="20577"/>
          <ac:spMkLst>
            <pc:docMk/>
            <pc:sldMk cId="4240558760" sldId="459"/>
            <ac:spMk id="28" creationId="{B1046075-7856-A36E-206F-E6F49D124830}"/>
          </ac:spMkLst>
        </pc:spChg>
      </pc:sldChg>
      <pc:sldChg chg="modSp add mod">
        <pc:chgData name="Mrs Freestone" userId="c954e98c-dd5a-4dc0-8aea-690dad0465d1" providerId="ADAL" clId="{829AF6BD-BB77-4D05-BDB7-F05E58E19596}" dt="2024-02-15T11:38:09.154" v="867" actId="20577"/>
        <pc:sldMkLst>
          <pc:docMk/>
          <pc:sldMk cId="3744153979" sldId="460"/>
        </pc:sldMkLst>
        <pc:spChg chg="mod">
          <ac:chgData name="Mrs Freestone" userId="c954e98c-dd5a-4dc0-8aea-690dad0465d1" providerId="ADAL" clId="{829AF6BD-BB77-4D05-BDB7-F05E58E19596}" dt="2024-02-15T11:38:09.154" v="867" actId="20577"/>
          <ac:spMkLst>
            <pc:docMk/>
            <pc:sldMk cId="3744153979" sldId="460"/>
            <ac:spMk id="17" creationId="{2D01166F-65A7-BBF5-9CF1-AC1E5FD05DE4}"/>
          </ac:spMkLst>
        </pc:spChg>
        <pc:spChg chg="mod">
          <ac:chgData name="Mrs Freestone" userId="c954e98c-dd5a-4dc0-8aea-690dad0465d1" providerId="ADAL" clId="{829AF6BD-BB77-4D05-BDB7-F05E58E19596}" dt="2024-02-15T11:37:52.892" v="866" actId="20577"/>
          <ac:spMkLst>
            <pc:docMk/>
            <pc:sldMk cId="3744153979" sldId="460"/>
            <ac:spMk id="28" creationId="{EA6BAF9A-CD92-D287-A3C1-D6FB8181FE7A}"/>
          </ac:spMkLst>
        </pc:spChg>
      </pc:sldChg>
      <pc:sldChg chg="modSp add mod">
        <pc:chgData name="Mrs Freestone" userId="c954e98c-dd5a-4dc0-8aea-690dad0465d1" providerId="ADAL" clId="{829AF6BD-BB77-4D05-BDB7-F05E58E19596}" dt="2024-02-15T11:41:04.372" v="903" actId="14100"/>
        <pc:sldMkLst>
          <pc:docMk/>
          <pc:sldMk cId="1538648521" sldId="461"/>
        </pc:sldMkLst>
        <pc:spChg chg="mod">
          <ac:chgData name="Mrs Freestone" userId="c954e98c-dd5a-4dc0-8aea-690dad0465d1" providerId="ADAL" clId="{829AF6BD-BB77-4D05-BDB7-F05E58E19596}" dt="2024-02-15T11:41:04.372" v="903" actId="14100"/>
          <ac:spMkLst>
            <pc:docMk/>
            <pc:sldMk cId="1538648521" sldId="461"/>
            <ac:spMk id="9" creationId="{7CC60CF4-6481-0F91-1834-A916BF14425A}"/>
          </ac:spMkLst>
        </pc:spChg>
        <pc:spChg chg="mod">
          <ac:chgData name="Mrs Freestone" userId="c954e98c-dd5a-4dc0-8aea-690dad0465d1" providerId="ADAL" clId="{829AF6BD-BB77-4D05-BDB7-F05E58E19596}" dt="2024-02-15T11:40:54.358" v="884" actId="20577"/>
          <ac:spMkLst>
            <pc:docMk/>
            <pc:sldMk cId="1538648521" sldId="461"/>
            <ac:spMk id="28" creationId="{67DAD80E-F66B-D441-17BA-5BC4E8ED565F}"/>
          </ac:spMkLst>
        </pc:spChg>
        <pc:spChg chg="mod">
          <ac:chgData name="Mrs Freestone" userId="c954e98c-dd5a-4dc0-8aea-690dad0465d1" providerId="ADAL" clId="{829AF6BD-BB77-4D05-BDB7-F05E58E19596}" dt="2024-02-15T11:40:51.602" v="883" actId="20577"/>
          <ac:spMkLst>
            <pc:docMk/>
            <pc:sldMk cId="1538648521" sldId="461"/>
            <ac:spMk id="35" creationId="{0C1EADBA-5BF4-2852-9169-10D3789C5DB4}"/>
          </ac:spMkLst>
        </pc:spChg>
      </pc:sldChg>
      <pc:sldChg chg="modSp add mod ord">
        <pc:chgData name="Mrs Freestone" userId="c954e98c-dd5a-4dc0-8aea-690dad0465d1" providerId="ADAL" clId="{829AF6BD-BB77-4D05-BDB7-F05E58E19596}" dt="2024-02-15T11:46:16.011" v="1473" actId="1076"/>
        <pc:sldMkLst>
          <pc:docMk/>
          <pc:sldMk cId="3161832384" sldId="462"/>
        </pc:sldMkLst>
        <pc:spChg chg="mod">
          <ac:chgData name="Mrs Freestone" userId="c954e98c-dd5a-4dc0-8aea-690dad0465d1" providerId="ADAL" clId="{829AF6BD-BB77-4D05-BDB7-F05E58E19596}" dt="2024-02-15T11:46:09.028" v="1472" actId="14100"/>
          <ac:spMkLst>
            <pc:docMk/>
            <pc:sldMk cId="3161832384" sldId="462"/>
            <ac:spMk id="17" creationId="{3C8C0A97-4461-62D8-97BA-DD11DE3A8CDF}"/>
          </ac:spMkLst>
        </pc:spChg>
        <pc:spChg chg="mod">
          <ac:chgData name="Mrs Freestone" userId="c954e98c-dd5a-4dc0-8aea-690dad0465d1" providerId="ADAL" clId="{829AF6BD-BB77-4D05-BDB7-F05E58E19596}" dt="2024-02-15T11:46:16.011" v="1473" actId="1076"/>
          <ac:spMkLst>
            <pc:docMk/>
            <pc:sldMk cId="3161832384" sldId="462"/>
            <ac:spMk id="18" creationId="{8B0F1928-020F-31BC-38FD-8F6458854E49}"/>
          </ac:spMkLst>
        </pc:spChg>
        <pc:spChg chg="mod">
          <ac:chgData name="Mrs Freestone" userId="c954e98c-dd5a-4dc0-8aea-690dad0465d1" providerId="ADAL" clId="{829AF6BD-BB77-4D05-BDB7-F05E58E19596}" dt="2024-02-15T11:42:38.040" v="1017" actId="20577"/>
          <ac:spMkLst>
            <pc:docMk/>
            <pc:sldMk cId="3161832384" sldId="462"/>
            <ac:spMk id="28" creationId="{C9B30685-B29A-B697-5FB7-DF7B4CC00A5B}"/>
          </ac:spMkLst>
        </pc:spChg>
        <pc:spChg chg="mod">
          <ac:chgData name="Mrs Freestone" userId="c954e98c-dd5a-4dc0-8aea-690dad0465d1" providerId="ADAL" clId="{829AF6BD-BB77-4D05-BDB7-F05E58E19596}" dt="2024-02-15T11:41:36.249" v="924" actId="20577"/>
          <ac:spMkLst>
            <pc:docMk/>
            <pc:sldMk cId="3161832384" sldId="462"/>
            <ac:spMk id="35" creationId="{D6EAEC25-9259-FEE5-31A6-EBF099A62B45}"/>
          </ac:spMkLst>
        </pc:spChg>
        <pc:picChg chg="mod">
          <ac:chgData name="Mrs Freestone" userId="c954e98c-dd5a-4dc0-8aea-690dad0465d1" providerId="ADAL" clId="{829AF6BD-BB77-4D05-BDB7-F05E58E19596}" dt="2024-02-15T11:42:44.768" v="1019" actId="1076"/>
          <ac:picMkLst>
            <pc:docMk/>
            <pc:sldMk cId="3161832384" sldId="462"/>
            <ac:picMk id="43" creationId="{E4EBB6AF-1A35-A011-87DB-2D505F9CF267}"/>
          </ac:picMkLst>
        </pc:picChg>
        <pc:picChg chg="mod">
          <ac:chgData name="Mrs Freestone" userId="c954e98c-dd5a-4dc0-8aea-690dad0465d1" providerId="ADAL" clId="{829AF6BD-BB77-4D05-BDB7-F05E58E19596}" dt="2024-02-15T11:42:41.150" v="1018" actId="1076"/>
          <ac:picMkLst>
            <pc:docMk/>
            <pc:sldMk cId="3161832384" sldId="462"/>
            <ac:picMk id="45" creationId="{9B316541-B4BA-9FEE-BC17-3ED5BBE53D1F}"/>
          </ac:picMkLst>
        </pc:picChg>
      </pc:sldChg>
      <pc:sldChg chg="modSp add mod">
        <pc:chgData name="Mrs Freestone" userId="c954e98c-dd5a-4dc0-8aea-690dad0465d1" providerId="ADAL" clId="{829AF6BD-BB77-4D05-BDB7-F05E58E19596}" dt="2024-02-15T11:46:34.464" v="1476" actId="20577"/>
        <pc:sldMkLst>
          <pc:docMk/>
          <pc:sldMk cId="2335358663" sldId="463"/>
        </pc:sldMkLst>
        <pc:spChg chg="mod">
          <ac:chgData name="Mrs Freestone" userId="c954e98c-dd5a-4dc0-8aea-690dad0465d1" providerId="ADAL" clId="{829AF6BD-BB77-4D05-BDB7-F05E58E19596}" dt="2024-02-15T11:46:34.464" v="1476" actId="20577"/>
          <ac:spMkLst>
            <pc:docMk/>
            <pc:sldMk cId="2335358663" sldId="463"/>
            <ac:spMk id="28" creationId="{3E74A556-EBE2-9F50-0D83-07A0743ED874}"/>
          </ac:spMkLst>
        </pc:spChg>
      </pc:sldChg>
      <pc:sldChg chg="modSp add mod">
        <pc:chgData name="Mrs Freestone" userId="c954e98c-dd5a-4dc0-8aea-690dad0465d1" providerId="ADAL" clId="{829AF6BD-BB77-4D05-BDB7-F05E58E19596}" dt="2024-02-15T11:46:42.046" v="1477" actId="20577"/>
        <pc:sldMkLst>
          <pc:docMk/>
          <pc:sldMk cId="3572757761" sldId="464"/>
        </pc:sldMkLst>
        <pc:spChg chg="mod">
          <ac:chgData name="Mrs Freestone" userId="c954e98c-dd5a-4dc0-8aea-690dad0465d1" providerId="ADAL" clId="{829AF6BD-BB77-4D05-BDB7-F05E58E19596}" dt="2024-02-15T11:46:42.046" v="1477" actId="20577"/>
          <ac:spMkLst>
            <pc:docMk/>
            <pc:sldMk cId="3572757761" sldId="464"/>
            <ac:spMk id="17" creationId="{C27F4748-2D1F-AE3E-0E57-FD130FE3EB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0C61-D23B-6C6A-D116-367B5E4F7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62CBC-87B8-9570-D923-2B38952C5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9DB75-4820-2F01-6C39-F35176F4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5D824-FD4D-0477-A79C-81C7D5EA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39610-09FC-AA90-A434-FD328418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5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EA3F-F288-A9D6-5449-901A8899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31594-85EE-B47F-C30E-00CA874F7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F4E8E-C691-AA81-4E10-CA37E0CD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B83E-5DEC-A44D-B49F-DB4F4971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50CAF-1A85-375B-0AD0-881D3D15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0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33A3B-F017-F92C-DC9C-B54712292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45133-2F5C-0A4B-98AA-9A5D6FF74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F7D50-F3D8-3A61-5B1A-9F58F73A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ABAAE-C47D-C231-12AE-A0D4DEDF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6035-50E1-4C16-D187-86C047E2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57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3CAD9-B451-530A-F508-030356BB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78EDC-EFB9-E09D-D4D6-174C532D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AE716-C985-7752-BBFE-52A1A307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B0098-8FDF-6BB3-3AD1-D390DB69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69EA6-97AC-5690-357E-B6256FE7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A368-DF9A-7DFD-8CFB-E870F098F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4D54-84FF-C9F8-7943-98C733403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81052-7C18-C030-420D-F9F95409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0AF5-2CD7-8319-8069-CDE9C9BF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780E4-6554-2737-88A0-406793F1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1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0C62-4362-C6F2-576E-88F7FF1A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6B975-3278-1FBB-B0BA-6C14E0522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551AD-4B94-5759-EA23-AC867F615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D1EF6-4261-7B76-48D0-9986E7CD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E3A22-6184-66DF-363F-15C6DEC3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41EBC-ACF6-540A-729C-782FE0C9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8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499B-EC30-6232-987F-E32E034F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12810-C732-F8D2-43A7-7A12CE705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A0793-684A-70E7-9E75-82E16BFF7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A55D2-D971-4809-6108-DD489A153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73413-0421-EF27-E1BE-A5CA6ACFB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68301-991C-2905-6896-E5E1CF83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C01CA-C78C-0BA9-6EFC-67EDFA36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C7EFD-83DD-F2D3-EE5D-0D4FF345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1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59CC-12F7-C49F-4F9E-51519D9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88634-2659-50BB-4E7C-F84BA1D7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75717-9B0F-532B-B0AA-EC6B2D5A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4C7D-ED7D-047B-EBEB-FC3C1B15E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B1ED1-66F2-25F9-67CA-30771446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EE591-69B8-98E0-F8CF-72932F57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60DD9-6BBD-FF6B-9B13-FF169900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9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666F5-B05D-A58B-E0E4-B796CB6F5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93088-B46F-131D-F099-871CDC15C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7C3FF-C6BF-7965-5AD4-A9E54505A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B1B90-2DEA-8C20-2E36-E4FBCAEB9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06AF0-4769-5D66-EC8C-E3FABF81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83A4B-3E66-CDD4-E50B-3687573D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69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04FF-5572-97B6-0650-FDC3E0A3C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D45F3-E2F2-5694-94B5-2750950C3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446CC-CF6A-7850-3270-23B663F44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8E10E-69B3-CB63-28ED-48B4AEE0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719B2-C8AC-65F8-2FFF-4D8BCBE5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CF866-2F8E-1977-C960-1537975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C8D4DE-CF6A-5BB7-3E41-540F96D3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44955-87DB-AD95-BC87-ED1120EE2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DD8A-EF25-2EA5-DA80-317F4BC8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6EBF-58BC-4AFB-AD16-16B4E0C94F58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02012-12FF-E652-75D7-9CF73356A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2E1B9-14AD-9344-5D35-34FC1FCC8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C7D5B-B153-4AAA-9934-A0CFE9B3D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EBA0-5EC6-E21F-84F5-6ACD8CD0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770" y="142042"/>
            <a:ext cx="10647285" cy="118401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Baguet Script" panose="00000500000000000000" pitchFamily="2" charset="0"/>
              </a:rPr>
              <a:t>RE </a:t>
            </a:r>
            <a:r>
              <a:rPr lang="en-GB" dirty="0" err="1">
                <a:latin typeface="Baguet Script" panose="00000500000000000000" pitchFamily="2" charset="0"/>
              </a:rPr>
              <a:t>trieval</a:t>
            </a:r>
            <a:r>
              <a:rPr lang="en-GB" dirty="0">
                <a:latin typeface="Baguet Script" panose="00000500000000000000" pitchFamily="2" charset="0"/>
              </a:rPr>
              <a:t>: Practice makes </a:t>
            </a:r>
            <a:r>
              <a:rPr lang="en-GB" dirty="0" err="1">
                <a:latin typeface="Baguet Script" panose="00000500000000000000" pitchFamily="2" charset="0"/>
              </a:rPr>
              <a:t>perrrrfect</a:t>
            </a:r>
            <a:endParaRPr lang="en-GB" dirty="0">
              <a:latin typeface="Baguet Script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053E-2273-97DA-63FE-5D65BC3BD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984" y="4951444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Top Tip: </a:t>
            </a:r>
          </a:p>
          <a:p>
            <a:r>
              <a:rPr lang="en-GB" sz="28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You need your keywords to unlock the exam questions!</a:t>
            </a:r>
          </a:p>
        </p:txBody>
      </p:sp>
      <p:pic>
        <p:nvPicPr>
          <p:cNvPr id="1026" name="Picture 2" descr="Unlock Animation | Animation, Line animation, Animation design">
            <a:extLst>
              <a:ext uri="{FF2B5EF4-FFF2-40B4-BE49-F238E27FC236}">
                <a16:creationId xmlns:a16="http://schemas.microsoft.com/office/drawing/2014/main" id="{B307E8BF-A51F-3303-525C-30B496D2D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370" y="1346000"/>
            <a:ext cx="4807259" cy="360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8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2B38B-CB4B-4A6A-FFE2-D3B734F41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0F216ED4-082B-E729-490E-283320D66BFB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9DD274-8F2D-5184-C504-84BC119097E4}"/>
              </a:ext>
            </a:extLst>
          </p:cNvPr>
          <p:cNvGraphicFramePr>
            <a:graphicFrameLocks noGrp="1"/>
          </p:cNvGraphicFramePr>
          <p:nvPr/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9004041F-CB4C-4EEB-BF72-7F1AE39E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75CE69C5-9D18-1F20-306F-C63747AC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02652CB3-A818-B44D-D597-F1CC485C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941B85E0-3440-9030-9BB0-D32FDF656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C0F19419-9335-F8DF-978A-2DDC36A43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2F2CF1B9-8E70-EBF0-E445-7301D2A5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9134B68E-3050-0436-1F63-346E9937D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2CAE5F36-D44F-7205-DC63-4B31BDEE9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8D2940BA-17EB-A311-6C64-C51C70C1D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E05FFB42-44A3-469B-EDE2-2388A48D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882657-697F-875D-992B-9A223F4F1F22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1AB95519-A94C-0505-016A-2F72245F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B652E237-1D8E-2527-F40B-35783632F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A70BEC2C-81BE-E258-4533-4E67600A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2C33C917-A4F3-1E28-8AAC-4D9EEAD8B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4D627423-1609-4915-549C-250C364BC253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369332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87CD0DD5-EDF6-4E2E-42E1-81D5F579AA20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27CAF694-21AD-2374-F496-AF04FFCEA94F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festival celebrated 7 weeks after Pesach?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86DF90B2-9056-05E3-BC00-52485DAB3EA6}"/>
              </a:ext>
            </a:extLst>
          </p:cNvPr>
          <p:cNvSpPr>
            <a:spLocks/>
          </p:cNvSpPr>
          <p:nvPr/>
        </p:nvSpPr>
        <p:spPr bwMode="auto">
          <a:xfrm>
            <a:off x="7735886" y="4841089"/>
            <a:ext cx="3525837" cy="646331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Which Jewish prayer talks about the oneness of God?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E73C5EE9-2679-B041-9ED0-C466E721B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229F1DE8-BA65-2B3E-445B-746AFFDAF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BA2B0D11-EA0A-137D-3A13-C59BDAC7E275}"/>
              </a:ext>
            </a:extLst>
          </p:cNvPr>
          <p:cNvSpPr>
            <a:spLocks/>
          </p:cNvSpPr>
          <p:nvPr/>
        </p:nvSpPr>
        <p:spPr bwMode="auto">
          <a:xfrm>
            <a:off x="7735885" y="5908865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raised platform called in the synagogue?</a:t>
            </a:r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94334A50-2A29-A562-6B96-527B21287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64A63608-247E-D705-2242-264685215349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Day of Atonement called?</a:t>
            </a:r>
          </a:p>
        </p:txBody>
      </p:sp>
    </p:spTree>
    <p:extLst>
      <p:ext uri="{BB962C8B-B14F-4D97-AF65-F5344CB8AC3E}">
        <p14:creationId xmlns:p14="http://schemas.microsoft.com/office/powerpoint/2010/main" val="7024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D74D75-7715-0F9E-DBF5-A76508BD0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4FC76052-0202-389C-AF4F-8F6519EAC1E7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2365D3-080E-7B87-4382-C903E4727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53648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8A4609A8-928A-866A-F73F-5B588BE27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6AE9EA0F-1F12-72A7-D292-9E4099A31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1C12D6FC-6D28-68DC-4800-C3DF08A15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741E7A46-57F1-3F5B-D16B-5CAB2ED06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C20C0D4D-7281-A67B-8B56-A0D76F5BE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D608DF3E-F908-554D-FA64-AF1851579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FE38D3FB-044F-4D98-EB8C-2D214992C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B3C171E7-D14A-6E08-53F4-1BEA04219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85D13E2F-ABB0-9832-6132-62BAF122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CA7BEB45-99AD-7981-D4B3-0A3B6515B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73B8B08-416B-6F0B-7A4B-1C5CA638E1A8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008F5759-D9E3-4493-BF62-D7304C115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27B7BC1D-99CB-5DF6-489A-7FF87370C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4AC1ABBB-EA4C-B258-04A2-D88CB6A6C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54419AC8-D447-5ABD-9CE1-A5F8AC58E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DB53AAB0-E5A5-C347-D7BA-6C71A352F64C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369332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F1443D61-AB93-9E69-498E-CD6A2144396A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4AD959B8-1101-6C8D-F2AE-4CD744D74F84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festival celebrated 7 weeks after Pesach?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A36C12A7-67C4-7FEF-F67A-5B88B481F527}"/>
              </a:ext>
            </a:extLst>
          </p:cNvPr>
          <p:cNvSpPr>
            <a:spLocks/>
          </p:cNvSpPr>
          <p:nvPr/>
        </p:nvSpPr>
        <p:spPr bwMode="auto">
          <a:xfrm>
            <a:off x="7735886" y="4841089"/>
            <a:ext cx="3525837" cy="646331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Which Jewish prayer talks about the oneness of God?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99A24FD1-E313-FC15-F029-D51A0C0C5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401053D6-DE32-290B-F21D-D7AF9A10B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9899D78D-417A-9904-5B31-233993C4319A}"/>
              </a:ext>
            </a:extLst>
          </p:cNvPr>
          <p:cNvSpPr>
            <a:spLocks/>
          </p:cNvSpPr>
          <p:nvPr/>
        </p:nvSpPr>
        <p:spPr bwMode="auto">
          <a:xfrm>
            <a:off x="7735885" y="5908865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raised platform called in the synagogue?</a:t>
            </a:r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D509DF10-8288-705B-62D8-71D80BDA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7131DFB1-F5B3-67A5-256B-E94C847ED5EE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Day of Atonement called?</a:t>
            </a:r>
          </a:p>
        </p:txBody>
      </p:sp>
    </p:spTree>
    <p:extLst>
      <p:ext uri="{BB962C8B-B14F-4D97-AF65-F5344CB8AC3E}">
        <p14:creationId xmlns:p14="http://schemas.microsoft.com/office/powerpoint/2010/main" val="154710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4AE7AD-1CF4-A845-8B9D-AB4367FE85DB}"/>
              </a:ext>
            </a:extLst>
          </p:cNvPr>
          <p:cNvSpPr/>
          <p:nvPr/>
        </p:nvSpPr>
        <p:spPr>
          <a:xfrm rot="21177283">
            <a:off x="655730" y="184915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Ketuvim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809E1-9349-F64B-A3A0-8E22E46D9155}"/>
              </a:ext>
            </a:extLst>
          </p:cNvPr>
          <p:cNvSpPr/>
          <p:nvPr/>
        </p:nvSpPr>
        <p:spPr>
          <a:xfrm>
            <a:off x="3469020" y="184915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Neviim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BC919-2A48-ED47-A5CC-8E493EF1D2CE}"/>
              </a:ext>
            </a:extLst>
          </p:cNvPr>
          <p:cNvSpPr/>
          <p:nvPr/>
        </p:nvSpPr>
        <p:spPr>
          <a:xfrm rot="327574">
            <a:off x="9058327" y="1934974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Torah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15840-D9A6-054F-9A55-35076CAE02EC}"/>
              </a:ext>
            </a:extLst>
          </p:cNvPr>
          <p:cNvSpPr/>
          <p:nvPr/>
        </p:nvSpPr>
        <p:spPr>
          <a:xfrm rot="21358815">
            <a:off x="6291861" y="186135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Halakhah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A5DC14-258D-8F48-ADBF-FA9BDEBC16EB}"/>
              </a:ext>
            </a:extLst>
          </p:cNvPr>
          <p:cNvSpPr/>
          <p:nvPr/>
        </p:nvSpPr>
        <p:spPr>
          <a:xfrm rot="170854">
            <a:off x="799180" y="3558186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Shabbat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0B193E-1014-D444-BBE7-ABBEE4FB08AB}"/>
              </a:ext>
            </a:extLst>
          </p:cNvPr>
          <p:cNvSpPr/>
          <p:nvPr/>
        </p:nvSpPr>
        <p:spPr>
          <a:xfrm rot="236312">
            <a:off x="3472983" y="352961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Synagogue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B3F4FD-9160-5246-AAD0-417ECFEFB0FC}"/>
              </a:ext>
            </a:extLst>
          </p:cNvPr>
          <p:cNvSpPr/>
          <p:nvPr/>
        </p:nvSpPr>
        <p:spPr>
          <a:xfrm>
            <a:off x="6177677" y="3386574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Kiddush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9D83E4-A681-3342-8CEE-AEA84ED93812}"/>
              </a:ext>
            </a:extLst>
          </p:cNvPr>
          <p:cNvSpPr/>
          <p:nvPr/>
        </p:nvSpPr>
        <p:spPr>
          <a:xfrm rot="257570">
            <a:off x="8885204" y="3537258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Etrog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5C6B68-20AA-F943-AC4B-A64B759DBCFE}"/>
              </a:ext>
            </a:extLst>
          </p:cNvPr>
          <p:cNvSpPr/>
          <p:nvPr/>
        </p:nvSpPr>
        <p:spPr>
          <a:xfrm rot="683288">
            <a:off x="655730" y="521007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450915-5F9E-6843-A61E-4E19F151420D}"/>
              </a:ext>
            </a:extLst>
          </p:cNvPr>
          <p:cNvSpPr/>
          <p:nvPr/>
        </p:nvSpPr>
        <p:spPr>
          <a:xfrm rot="21039786">
            <a:off x="3469020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huppa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DEA66-7954-564D-A85B-B77B7AE45642}"/>
              </a:ext>
            </a:extLst>
          </p:cNvPr>
          <p:cNvSpPr/>
          <p:nvPr/>
        </p:nvSpPr>
        <p:spPr>
          <a:xfrm rot="395230">
            <a:off x="6233191" y="511140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Smashing of glass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EEBBE-0C0E-784B-ADB6-9B7FB8782B92}"/>
              </a:ext>
            </a:extLst>
          </p:cNvPr>
          <p:cNvSpPr/>
          <p:nvPr/>
        </p:nvSpPr>
        <p:spPr>
          <a:xfrm rot="540102">
            <a:off x="8921838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Shiva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3C0FD0-4050-3F48-85CB-06D4AF740A51}"/>
              </a:ext>
            </a:extLst>
          </p:cNvPr>
          <p:cNvSpPr/>
          <p:nvPr/>
        </p:nvSpPr>
        <p:spPr>
          <a:xfrm>
            <a:off x="2990059" y="220724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9A57B8A-B369-2B4B-B6CB-9C4695B56643}"/>
              </a:ext>
            </a:extLst>
          </p:cNvPr>
          <p:cNvSpPr/>
          <p:nvPr/>
        </p:nvSpPr>
        <p:spPr>
          <a:xfrm>
            <a:off x="5700997" y="198532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7F70733-41FC-5946-82D4-2936E4925E6F}"/>
              </a:ext>
            </a:extLst>
          </p:cNvPr>
          <p:cNvSpPr/>
          <p:nvPr/>
        </p:nvSpPr>
        <p:spPr>
          <a:xfrm>
            <a:off x="8427151" y="240060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161DFA-9689-9245-9D63-4FDE1C1CB8F3}"/>
              </a:ext>
            </a:extLst>
          </p:cNvPr>
          <p:cNvSpPr/>
          <p:nvPr/>
        </p:nvSpPr>
        <p:spPr>
          <a:xfrm>
            <a:off x="2984460" y="400618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26F27B5-C253-D24A-8FA0-C0340469AFA9}"/>
              </a:ext>
            </a:extLst>
          </p:cNvPr>
          <p:cNvSpPr/>
          <p:nvPr/>
        </p:nvSpPr>
        <p:spPr>
          <a:xfrm>
            <a:off x="5700997" y="380110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DC1BF52-17AC-2A42-AD48-17267343E871}"/>
              </a:ext>
            </a:extLst>
          </p:cNvPr>
          <p:cNvSpPr/>
          <p:nvPr/>
        </p:nvSpPr>
        <p:spPr>
          <a:xfrm>
            <a:off x="8486279" y="371270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FD424E-E7F9-F34B-BA34-357E33C5299E}"/>
              </a:ext>
            </a:extLst>
          </p:cNvPr>
          <p:cNvSpPr/>
          <p:nvPr/>
        </p:nvSpPr>
        <p:spPr>
          <a:xfrm>
            <a:off x="2873169" y="5966242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D14B36F-527F-3345-AC3E-07965B4FFFD7}"/>
              </a:ext>
            </a:extLst>
          </p:cNvPr>
          <p:cNvSpPr/>
          <p:nvPr/>
        </p:nvSpPr>
        <p:spPr>
          <a:xfrm>
            <a:off x="5667302" y="552931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96CC9AC-999F-EC46-B0F2-E87EBC1629E9}"/>
              </a:ext>
            </a:extLst>
          </p:cNvPr>
          <p:cNvSpPr/>
          <p:nvPr/>
        </p:nvSpPr>
        <p:spPr>
          <a:xfrm>
            <a:off x="8430317" y="562951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6C93D9-FA3B-A848-8EEB-03FAB98EA851}"/>
              </a:ext>
            </a:extLst>
          </p:cNvPr>
          <p:cNvSpPr txBox="1"/>
          <p:nvPr/>
        </p:nvSpPr>
        <p:spPr>
          <a:xfrm>
            <a:off x="572039" y="21662"/>
            <a:ext cx="10941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Second Chances Sketch" panose="02000000000000000000" pitchFamily="2" charset="77"/>
                <a:ea typeface="A little sunshine" panose="02000603000000000000" pitchFamily="2" charset="0"/>
              </a:rPr>
              <a:t>Odd One Out</a:t>
            </a:r>
          </a:p>
        </p:txBody>
      </p:sp>
      <p:pic>
        <p:nvPicPr>
          <p:cNvPr id="29" name="Graphic 28" descr="Eye">
            <a:extLst>
              <a:ext uri="{FF2B5EF4-FFF2-40B4-BE49-F238E27FC236}">
                <a16:creationId xmlns:a16="http://schemas.microsoft.com/office/drawing/2014/main" id="{B182CADA-DA7B-2647-A94B-676FADCD8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2474" y="669761"/>
            <a:ext cx="587781" cy="587781"/>
          </a:xfrm>
          <a:prstGeom prst="rect">
            <a:avLst/>
          </a:prstGeom>
        </p:spPr>
      </p:pic>
      <p:pic>
        <p:nvPicPr>
          <p:cNvPr id="30" name="Graphic 29" descr="Eye">
            <a:extLst>
              <a:ext uri="{FF2B5EF4-FFF2-40B4-BE49-F238E27FC236}">
                <a16:creationId xmlns:a16="http://schemas.microsoft.com/office/drawing/2014/main" id="{BFFDBC11-9E4B-764E-8DC8-001412ECA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8099" y="666952"/>
            <a:ext cx="587781" cy="587781"/>
          </a:xfrm>
          <a:prstGeom prst="rect">
            <a:avLst/>
          </a:prstGeom>
        </p:spPr>
      </p:pic>
      <p:pic>
        <p:nvPicPr>
          <p:cNvPr id="31" name="Graphic 30" descr="Eye">
            <a:extLst>
              <a:ext uri="{FF2B5EF4-FFF2-40B4-BE49-F238E27FC236}">
                <a16:creationId xmlns:a16="http://schemas.microsoft.com/office/drawing/2014/main" id="{2E81775A-8196-1D43-B60B-FBAB7F764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1656" y="689438"/>
            <a:ext cx="587781" cy="5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96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9B2E7-4F76-0750-79DE-006955D6D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B10B6-9E72-445C-9F8D-D38CAEC5C7BB}"/>
              </a:ext>
            </a:extLst>
          </p:cNvPr>
          <p:cNvSpPr/>
          <p:nvPr/>
        </p:nvSpPr>
        <p:spPr>
          <a:xfrm rot="21177283">
            <a:off x="655730" y="184915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Ketuvim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D43043-3B58-AA5D-4835-E7F3A1AB016E}"/>
              </a:ext>
            </a:extLst>
          </p:cNvPr>
          <p:cNvSpPr/>
          <p:nvPr/>
        </p:nvSpPr>
        <p:spPr>
          <a:xfrm>
            <a:off x="3469020" y="184915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Neviim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00A2C9-A7D2-0A28-7A15-3DE3F1759D98}"/>
              </a:ext>
            </a:extLst>
          </p:cNvPr>
          <p:cNvSpPr/>
          <p:nvPr/>
        </p:nvSpPr>
        <p:spPr>
          <a:xfrm rot="327574">
            <a:off x="9042136" y="1907132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Torah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A42E0-2076-98B6-0F59-97E066200FA8}"/>
              </a:ext>
            </a:extLst>
          </p:cNvPr>
          <p:cNvSpPr/>
          <p:nvPr/>
        </p:nvSpPr>
        <p:spPr>
          <a:xfrm rot="21358815">
            <a:off x="6233640" y="1804722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Halakhah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716F6-39A5-030A-AB59-727BC07C9938}"/>
              </a:ext>
            </a:extLst>
          </p:cNvPr>
          <p:cNvSpPr/>
          <p:nvPr/>
        </p:nvSpPr>
        <p:spPr>
          <a:xfrm rot="170854">
            <a:off x="799180" y="3558186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Shabbat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B25C6-0BA7-F7D6-2FDE-470D74AB8995}"/>
              </a:ext>
            </a:extLst>
          </p:cNvPr>
          <p:cNvSpPr/>
          <p:nvPr/>
        </p:nvSpPr>
        <p:spPr>
          <a:xfrm rot="236312">
            <a:off x="3472983" y="352961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Synagogue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122F4A-4624-45C8-87AF-9B22C53A74CA}"/>
              </a:ext>
            </a:extLst>
          </p:cNvPr>
          <p:cNvSpPr/>
          <p:nvPr/>
        </p:nvSpPr>
        <p:spPr>
          <a:xfrm>
            <a:off x="6177677" y="3386574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Kiddush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3614A8-A81E-0F66-5FEE-E9F4BE496E5B}"/>
              </a:ext>
            </a:extLst>
          </p:cNvPr>
          <p:cNvSpPr/>
          <p:nvPr/>
        </p:nvSpPr>
        <p:spPr>
          <a:xfrm rot="257570">
            <a:off x="8885204" y="3537258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Etrog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6989EC-1E60-6170-CAAE-EC94C77F6C2F}"/>
              </a:ext>
            </a:extLst>
          </p:cNvPr>
          <p:cNvSpPr/>
          <p:nvPr/>
        </p:nvSpPr>
        <p:spPr>
          <a:xfrm rot="683288">
            <a:off x="655730" y="521007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D9A956-E212-E348-D87F-D6655F94A43C}"/>
              </a:ext>
            </a:extLst>
          </p:cNvPr>
          <p:cNvSpPr/>
          <p:nvPr/>
        </p:nvSpPr>
        <p:spPr>
          <a:xfrm rot="21039786">
            <a:off x="3469020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huppa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30F98-C892-1FA5-BD09-66182D4FF24F}"/>
              </a:ext>
            </a:extLst>
          </p:cNvPr>
          <p:cNvSpPr/>
          <p:nvPr/>
        </p:nvSpPr>
        <p:spPr>
          <a:xfrm rot="395230">
            <a:off x="6233191" y="511140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Smashing of glass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B29BF4-3AAA-47B4-22CD-1F8772577E3B}"/>
              </a:ext>
            </a:extLst>
          </p:cNvPr>
          <p:cNvSpPr/>
          <p:nvPr/>
        </p:nvSpPr>
        <p:spPr>
          <a:xfrm rot="540102">
            <a:off x="8921838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Shiva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5D811F9-EEEE-29FA-9081-4D0D4E194FCB}"/>
              </a:ext>
            </a:extLst>
          </p:cNvPr>
          <p:cNvSpPr/>
          <p:nvPr/>
        </p:nvSpPr>
        <p:spPr>
          <a:xfrm>
            <a:off x="2990059" y="220724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0B8EAC4-F6F8-ACCC-7444-C217D1E6B312}"/>
              </a:ext>
            </a:extLst>
          </p:cNvPr>
          <p:cNvSpPr/>
          <p:nvPr/>
        </p:nvSpPr>
        <p:spPr>
          <a:xfrm>
            <a:off x="5700997" y="198532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8ABA61E-9183-888B-5514-AD863AE4097A}"/>
              </a:ext>
            </a:extLst>
          </p:cNvPr>
          <p:cNvSpPr/>
          <p:nvPr/>
        </p:nvSpPr>
        <p:spPr>
          <a:xfrm>
            <a:off x="8427151" y="240060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3584234-5C1D-3B60-DCF8-DC62EF10722D}"/>
              </a:ext>
            </a:extLst>
          </p:cNvPr>
          <p:cNvSpPr/>
          <p:nvPr/>
        </p:nvSpPr>
        <p:spPr>
          <a:xfrm>
            <a:off x="2984460" y="400618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240A57D-61BF-D17D-255E-A1FC8665EC57}"/>
              </a:ext>
            </a:extLst>
          </p:cNvPr>
          <p:cNvSpPr/>
          <p:nvPr/>
        </p:nvSpPr>
        <p:spPr>
          <a:xfrm>
            <a:off x="5700997" y="380110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F797534-EBCA-1A30-235E-3F0ED394E4E7}"/>
              </a:ext>
            </a:extLst>
          </p:cNvPr>
          <p:cNvSpPr/>
          <p:nvPr/>
        </p:nvSpPr>
        <p:spPr>
          <a:xfrm>
            <a:off x="8486279" y="371270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B68482-2229-263F-17EA-235F6ACAA8D1}"/>
              </a:ext>
            </a:extLst>
          </p:cNvPr>
          <p:cNvSpPr/>
          <p:nvPr/>
        </p:nvSpPr>
        <p:spPr>
          <a:xfrm>
            <a:off x="2873169" y="5966242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2E0628F-174A-C4E1-C5AF-A8D251227BF5}"/>
              </a:ext>
            </a:extLst>
          </p:cNvPr>
          <p:cNvSpPr/>
          <p:nvPr/>
        </p:nvSpPr>
        <p:spPr>
          <a:xfrm>
            <a:off x="5667302" y="552931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5C05C8-45EF-90B9-D01D-8EC512AED605}"/>
              </a:ext>
            </a:extLst>
          </p:cNvPr>
          <p:cNvSpPr/>
          <p:nvPr/>
        </p:nvSpPr>
        <p:spPr>
          <a:xfrm>
            <a:off x="8430317" y="562951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E0E10A-8DE9-786E-B67C-CB6482B5E788}"/>
              </a:ext>
            </a:extLst>
          </p:cNvPr>
          <p:cNvSpPr txBox="1"/>
          <p:nvPr/>
        </p:nvSpPr>
        <p:spPr>
          <a:xfrm>
            <a:off x="707042" y="-2727"/>
            <a:ext cx="10941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Second Chances Sketch" panose="02000000000000000000" pitchFamily="2" charset="77"/>
                <a:ea typeface="A little sunshine" panose="02000603000000000000" pitchFamily="2" charset="0"/>
              </a:rPr>
              <a:t>Odd One Out</a:t>
            </a:r>
          </a:p>
        </p:txBody>
      </p:sp>
      <p:pic>
        <p:nvPicPr>
          <p:cNvPr id="29" name="Graphic 28" descr="Eye">
            <a:extLst>
              <a:ext uri="{FF2B5EF4-FFF2-40B4-BE49-F238E27FC236}">
                <a16:creationId xmlns:a16="http://schemas.microsoft.com/office/drawing/2014/main" id="{21134379-6D73-5358-D2E8-824DC4305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2474" y="669761"/>
            <a:ext cx="587781" cy="587781"/>
          </a:xfrm>
          <a:prstGeom prst="rect">
            <a:avLst/>
          </a:prstGeom>
        </p:spPr>
      </p:pic>
      <p:pic>
        <p:nvPicPr>
          <p:cNvPr id="30" name="Graphic 29" descr="Eye">
            <a:extLst>
              <a:ext uri="{FF2B5EF4-FFF2-40B4-BE49-F238E27FC236}">
                <a16:creationId xmlns:a16="http://schemas.microsoft.com/office/drawing/2014/main" id="{8C996F4C-889A-6D62-C72C-B408063D7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8099" y="666952"/>
            <a:ext cx="587781" cy="587781"/>
          </a:xfrm>
          <a:prstGeom prst="rect">
            <a:avLst/>
          </a:prstGeom>
        </p:spPr>
      </p:pic>
      <p:pic>
        <p:nvPicPr>
          <p:cNvPr id="31" name="Graphic 30" descr="Eye">
            <a:extLst>
              <a:ext uri="{FF2B5EF4-FFF2-40B4-BE49-F238E27FC236}">
                <a16:creationId xmlns:a16="http://schemas.microsoft.com/office/drawing/2014/main" id="{3D31CC59-93FE-3FF5-A5CB-87EB68247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1656" y="689438"/>
            <a:ext cx="587781" cy="5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8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2AC15-AE04-B4FA-1512-C69A1B669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A9E1F8-342F-CF92-A029-83FA7BCEA6E1}"/>
              </a:ext>
            </a:extLst>
          </p:cNvPr>
          <p:cNvSpPr/>
          <p:nvPr/>
        </p:nvSpPr>
        <p:spPr>
          <a:xfrm rot="21177283">
            <a:off x="655730" y="184915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Chevra </a:t>
            </a:r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Kaddisha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97432B-BD8F-CF62-589A-45B0E62133CD}"/>
              </a:ext>
            </a:extLst>
          </p:cNvPr>
          <p:cNvSpPr/>
          <p:nvPr/>
        </p:nvSpPr>
        <p:spPr>
          <a:xfrm>
            <a:off x="3469020" y="184915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Tearing of clothing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2852E-D15E-EA5D-57C6-E1D8C267A6B9}"/>
              </a:ext>
            </a:extLst>
          </p:cNvPr>
          <p:cNvSpPr/>
          <p:nvPr/>
        </p:nvSpPr>
        <p:spPr>
          <a:xfrm rot="327574">
            <a:off x="6229125" y="1788323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Yahrzeit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E58717-E57B-5EE4-76CD-6FB95691C154}"/>
              </a:ext>
            </a:extLst>
          </p:cNvPr>
          <p:cNvSpPr/>
          <p:nvPr/>
        </p:nvSpPr>
        <p:spPr>
          <a:xfrm rot="21358815">
            <a:off x="8997359" y="1849149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06A7E0-F858-384E-5B3B-6DC8ECEBEFAE}"/>
              </a:ext>
            </a:extLst>
          </p:cNvPr>
          <p:cNvSpPr/>
          <p:nvPr/>
        </p:nvSpPr>
        <p:spPr>
          <a:xfrm rot="170854">
            <a:off x="799180" y="3558186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Shabbat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4BE6C6-014C-DDE6-7E15-A49E6153622F}"/>
              </a:ext>
            </a:extLst>
          </p:cNvPr>
          <p:cNvSpPr/>
          <p:nvPr/>
        </p:nvSpPr>
        <p:spPr>
          <a:xfrm rot="236312">
            <a:off x="3472983" y="352961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Etrog: </a:t>
            </a:r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fuit</a:t>
            </a:r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 at Sukkot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428B21-A52A-A8E8-3159-EF79C1E46FBD}"/>
              </a:ext>
            </a:extLst>
          </p:cNvPr>
          <p:cNvSpPr/>
          <p:nvPr/>
        </p:nvSpPr>
        <p:spPr>
          <a:xfrm>
            <a:off x="6177677" y="3386574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Kiddush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F3F671-8419-A564-CC21-96D00F94B15B}"/>
              </a:ext>
            </a:extLst>
          </p:cNvPr>
          <p:cNvSpPr/>
          <p:nvPr/>
        </p:nvSpPr>
        <p:spPr>
          <a:xfrm rot="257570">
            <a:off x="8885204" y="3537258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synagogue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8D2146-B349-5BA8-DC59-A70582DFC45E}"/>
              </a:ext>
            </a:extLst>
          </p:cNvPr>
          <p:cNvSpPr/>
          <p:nvPr/>
        </p:nvSpPr>
        <p:spPr>
          <a:xfrm rot="683288">
            <a:off x="8986236" y="541479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FA04C4-3BF2-68BB-3059-6867046AF9C8}"/>
              </a:ext>
            </a:extLst>
          </p:cNvPr>
          <p:cNvSpPr/>
          <p:nvPr/>
        </p:nvSpPr>
        <p:spPr>
          <a:xfrm rot="21039786">
            <a:off x="3469020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huppa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2F810-0446-AF20-998D-DD13DC1A4900}"/>
              </a:ext>
            </a:extLst>
          </p:cNvPr>
          <p:cNvSpPr/>
          <p:nvPr/>
        </p:nvSpPr>
        <p:spPr>
          <a:xfrm rot="395230">
            <a:off x="6233191" y="511140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Smashing of glass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8FC787-F445-BE57-B6D1-26B6B08F3D8D}"/>
              </a:ext>
            </a:extLst>
          </p:cNvPr>
          <p:cNvSpPr/>
          <p:nvPr/>
        </p:nvSpPr>
        <p:spPr>
          <a:xfrm rot="540102">
            <a:off x="633079" y="525368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Shiva: 7 days of mourning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969949-54B8-9E04-1194-ECF660FCCCC2}"/>
              </a:ext>
            </a:extLst>
          </p:cNvPr>
          <p:cNvSpPr/>
          <p:nvPr/>
        </p:nvSpPr>
        <p:spPr>
          <a:xfrm>
            <a:off x="2990059" y="220724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CB20D1-8185-20BB-A8CA-11E4364312E4}"/>
              </a:ext>
            </a:extLst>
          </p:cNvPr>
          <p:cNvSpPr/>
          <p:nvPr/>
        </p:nvSpPr>
        <p:spPr>
          <a:xfrm>
            <a:off x="5700997" y="198532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DD8C138-EC15-6965-7B30-489794210BB5}"/>
              </a:ext>
            </a:extLst>
          </p:cNvPr>
          <p:cNvSpPr/>
          <p:nvPr/>
        </p:nvSpPr>
        <p:spPr>
          <a:xfrm>
            <a:off x="8427151" y="240060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E6FBFA5-B476-A901-E6A5-F5B606373151}"/>
              </a:ext>
            </a:extLst>
          </p:cNvPr>
          <p:cNvSpPr/>
          <p:nvPr/>
        </p:nvSpPr>
        <p:spPr>
          <a:xfrm>
            <a:off x="2984460" y="400618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B672732-FB3B-97A5-DF4A-C5604205E979}"/>
              </a:ext>
            </a:extLst>
          </p:cNvPr>
          <p:cNvSpPr/>
          <p:nvPr/>
        </p:nvSpPr>
        <p:spPr>
          <a:xfrm>
            <a:off x="5700997" y="380110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9064412-0582-CC3E-1E31-4481A8B583F7}"/>
              </a:ext>
            </a:extLst>
          </p:cNvPr>
          <p:cNvSpPr/>
          <p:nvPr/>
        </p:nvSpPr>
        <p:spPr>
          <a:xfrm>
            <a:off x="8486279" y="371270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799FC53-D92D-F436-42E2-67797E4C697B}"/>
              </a:ext>
            </a:extLst>
          </p:cNvPr>
          <p:cNvSpPr/>
          <p:nvPr/>
        </p:nvSpPr>
        <p:spPr>
          <a:xfrm>
            <a:off x="2873169" y="5966242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62F7211-BCEA-0B03-8B9B-3684B7E4730E}"/>
              </a:ext>
            </a:extLst>
          </p:cNvPr>
          <p:cNvSpPr/>
          <p:nvPr/>
        </p:nvSpPr>
        <p:spPr>
          <a:xfrm>
            <a:off x="5667302" y="552931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AB67F4-2354-4BFA-D299-F414363B90FB}"/>
              </a:ext>
            </a:extLst>
          </p:cNvPr>
          <p:cNvSpPr/>
          <p:nvPr/>
        </p:nvSpPr>
        <p:spPr>
          <a:xfrm>
            <a:off x="8430317" y="562951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0BDD9C-7787-8D67-E782-E5D0B93AA66D}"/>
              </a:ext>
            </a:extLst>
          </p:cNvPr>
          <p:cNvSpPr txBox="1"/>
          <p:nvPr/>
        </p:nvSpPr>
        <p:spPr>
          <a:xfrm>
            <a:off x="865763" y="198776"/>
            <a:ext cx="10941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Second Chances Sketch" panose="02000000000000000000" pitchFamily="2" charset="77"/>
                <a:ea typeface="A little sunshine" panose="02000603000000000000" pitchFamily="2" charset="0"/>
              </a:rPr>
              <a:t>Odd One Out</a:t>
            </a:r>
          </a:p>
        </p:txBody>
      </p:sp>
      <p:pic>
        <p:nvPicPr>
          <p:cNvPr id="29" name="Graphic 28" descr="Eye">
            <a:extLst>
              <a:ext uri="{FF2B5EF4-FFF2-40B4-BE49-F238E27FC236}">
                <a16:creationId xmlns:a16="http://schemas.microsoft.com/office/drawing/2014/main" id="{FCB3CE33-8830-77B6-5F1A-76FF74246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2474" y="669761"/>
            <a:ext cx="587781" cy="587781"/>
          </a:xfrm>
          <a:prstGeom prst="rect">
            <a:avLst/>
          </a:prstGeom>
        </p:spPr>
      </p:pic>
      <p:pic>
        <p:nvPicPr>
          <p:cNvPr id="30" name="Graphic 29" descr="Eye">
            <a:extLst>
              <a:ext uri="{FF2B5EF4-FFF2-40B4-BE49-F238E27FC236}">
                <a16:creationId xmlns:a16="http://schemas.microsoft.com/office/drawing/2014/main" id="{A6EEBBC6-10F1-CE30-3B44-47935FFBF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8099" y="666952"/>
            <a:ext cx="587781" cy="587781"/>
          </a:xfrm>
          <a:prstGeom prst="rect">
            <a:avLst/>
          </a:prstGeom>
        </p:spPr>
      </p:pic>
      <p:pic>
        <p:nvPicPr>
          <p:cNvPr id="31" name="Graphic 30" descr="Eye">
            <a:extLst>
              <a:ext uri="{FF2B5EF4-FFF2-40B4-BE49-F238E27FC236}">
                <a16:creationId xmlns:a16="http://schemas.microsoft.com/office/drawing/2014/main" id="{5A4C6DB0-B9B8-5C16-A1E5-E74E2E36D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1656" y="689438"/>
            <a:ext cx="587781" cy="5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6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81346-8A90-D01D-20BC-BB3D03860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EF20DB-CFFE-975E-6593-9692455D8151}"/>
              </a:ext>
            </a:extLst>
          </p:cNvPr>
          <p:cNvSpPr/>
          <p:nvPr/>
        </p:nvSpPr>
        <p:spPr>
          <a:xfrm rot="21177283">
            <a:off x="655730" y="184915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Chevra </a:t>
            </a:r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Kaddisha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5DA40-7ABE-52D1-B541-33E6302E66D2}"/>
              </a:ext>
            </a:extLst>
          </p:cNvPr>
          <p:cNvSpPr/>
          <p:nvPr/>
        </p:nvSpPr>
        <p:spPr>
          <a:xfrm>
            <a:off x="3469020" y="184915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Tearing of clothing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962A95-67BF-BF2B-75D3-6E2D2DEC0B70}"/>
              </a:ext>
            </a:extLst>
          </p:cNvPr>
          <p:cNvSpPr/>
          <p:nvPr/>
        </p:nvSpPr>
        <p:spPr>
          <a:xfrm rot="327574">
            <a:off x="6229125" y="1788323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Yahrzeit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053242-9E93-7C61-DD67-A7909345E43F}"/>
              </a:ext>
            </a:extLst>
          </p:cNvPr>
          <p:cNvSpPr/>
          <p:nvPr/>
        </p:nvSpPr>
        <p:spPr>
          <a:xfrm rot="21358815">
            <a:off x="8997359" y="1849149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676B95-0FC6-44D7-7752-B0FE4EF802FF}"/>
              </a:ext>
            </a:extLst>
          </p:cNvPr>
          <p:cNvSpPr/>
          <p:nvPr/>
        </p:nvSpPr>
        <p:spPr>
          <a:xfrm rot="170854">
            <a:off x="799180" y="3558186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Shabbat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348024-8329-8628-86DC-F6A6B57FB67A}"/>
              </a:ext>
            </a:extLst>
          </p:cNvPr>
          <p:cNvSpPr/>
          <p:nvPr/>
        </p:nvSpPr>
        <p:spPr>
          <a:xfrm rot="236312">
            <a:off x="3472983" y="352961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Etrog: </a:t>
            </a:r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fuit</a:t>
            </a:r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 at Sukkot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9FE603-6D7C-6A94-E730-9D69E18F895F}"/>
              </a:ext>
            </a:extLst>
          </p:cNvPr>
          <p:cNvSpPr/>
          <p:nvPr/>
        </p:nvSpPr>
        <p:spPr>
          <a:xfrm>
            <a:off x="6177677" y="3386574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Kiddush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3481AE-1763-9018-2B08-F6515F4603DB}"/>
              </a:ext>
            </a:extLst>
          </p:cNvPr>
          <p:cNvSpPr/>
          <p:nvPr/>
        </p:nvSpPr>
        <p:spPr>
          <a:xfrm rot="257570">
            <a:off x="8885204" y="3537258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synagogue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C76AF4-E31B-8891-8EDC-6570DAC9EEA3}"/>
              </a:ext>
            </a:extLst>
          </p:cNvPr>
          <p:cNvSpPr/>
          <p:nvPr/>
        </p:nvSpPr>
        <p:spPr>
          <a:xfrm rot="683288">
            <a:off x="8986236" y="541479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Ketubah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E5381-469F-A3FB-49F9-DBD0421B7E35}"/>
              </a:ext>
            </a:extLst>
          </p:cNvPr>
          <p:cNvSpPr/>
          <p:nvPr/>
        </p:nvSpPr>
        <p:spPr>
          <a:xfrm rot="21039786">
            <a:off x="3469020" y="521007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huppa</a:t>
            </a:r>
            <a:endParaRPr lang="en-US" sz="3200" dirty="0">
              <a:solidFill>
                <a:schemeClr val="tx1"/>
              </a:solidFill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BB7A98-5FF1-7526-1B26-4E1D09486954}"/>
              </a:ext>
            </a:extLst>
          </p:cNvPr>
          <p:cNvSpPr/>
          <p:nvPr/>
        </p:nvSpPr>
        <p:spPr>
          <a:xfrm rot="395230">
            <a:off x="6233191" y="5111401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Smashing of glass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CE3200-DDBF-CC91-F566-34876574B2E2}"/>
              </a:ext>
            </a:extLst>
          </p:cNvPr>
          <p:cNvSpPr/>
          <p:nvPr/>
        </p:nvSpPr>
        <p:spPr>
          <a:xfrm rot="540102">
            <a:off x="633079" y="5253680"/>
            <a:ext cx="2559514" cy="1102903"/>
          </a:xfrm>
          <a:custGeom>
            <a:avLst/>
            <a:gdLst>
              <a:gd name="connsiteX0" fmla="*/ 0 w 2559514"/>
              <a:gd name="connsiteY0" fmla="*/ 0 h 1102903"/>
              <a:gd name="connsiteX1" fmla="*/ 614283 w 2559514"/>
              <a:gd name="connsiteY1" fmla="*/ 0 h 1102903"/>
              <a:gd name="connsiteX2" fmla="*/ 1254162 w 2559514"/>
              <a:gd name="connsiteY2" fmla="*/ 0 h 1102903"/>
              <a:gd name="connsiteX3" fmla="*/ 1919636 w 2559514"/>
              <a:gd name="connsiteY3" fmla="*/ 0 h 1102903"/>
              <a:gd name="connsiteX4" fmla="*/ 2559514 w 2559514"/>
              <a:gd name="connsiteY4" fmla="*/ 0 h 1102903"/>
              <a:gd name="connsiteX5" fmla="*/ 2559514 w 2559514"/>
              <a:gd name="connsiteY5" fmla="*/ 562481 h 1102903"/>
              <a:gd name="connsiteX6" fmla="*/ 2559514 w 2559514"/>
              <a:gd name="connsiteY6" fmla="*/ 1102903 h 1102903"/>
              <a:gd name="connsiteX7" fmla="*/ 1868445 w 2559514"/>
              <a:gd name="connsiteY7" fmla="*/ 1102903 h 1102903"/>
              <a:gd name="connsiteX8" fmla="*/ 1177376 w 2559514"/>
              <a:gd name="connsiteY8" fmla="*/ 1102903 h 1102903"/>
              <a:gd name="connsiteX9" fmla="*/ 0 w 2559514"/>
              <a:gd name="connsiteY9" fmla="*/ 1102903 h 1102903"/>
              <a:gd name="connsiteX10" fmla="*/ 0 w 2559514"/>
              <a:gd name="connsiteY10" fmla="*/ 562481 h 1102903"/>
              <a:gd name="connsiteX11" fmla="*/ 0 w 2559514"/>
              <a:gd name="connsiteY11" fmla="*/ 0 h 110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59514" h="1102903" fill="none" extrusionOk="0">
                <a:moveTo>
                  <a:pt x="0" y="0"/>
                </a:moveTo>
                <a:cubicBezTo>
                  <a:pt x="267937" y="-27837"/>
                  <a:pt x="327821" y="-25201"/>
                  <a:pt x="614283" y="0"/>
                </a:cubicBezTo>
                <a:cubicBezTo>
                  <a:pt x="900745" y="25201"/>
                  <a:pt x="1087288" y="9914"/>
                  <a:pt x="1254162" y="0"/>
                </a:cubicBezTo>
                <a:cubicBezTo>
                  <a:pt x="1421036" y="-9914"/>
                  <a:pt x="1602870" y="26276"/>
                  <a:pt x="1919636" y="0"/>
                </a:cubicBezTo>
                <a:cubicBezTo>
                  <a:pt x="2236402" y="-26276"/>
                  <a:pt x="2412397" y="28092"/>
                  <a:pt x="2559514" y="0"/>
                </a:cubicBezTo>
                <a:cubicBezTo>
                  <a:pt x="2570497" y="214721"/>
                  <a:pt x="2546926" y="343980"/>
                  <a:pt x="2559514" y="562481"/>
                </a:cubicBezTo>
                <a:cubicBezTo>
                  <a:pt x="2572102" y="780982"/>
                  <a:pt x="2550114" y="896205"/>
                  <a:pt x="2559514" y="1102903"/>
                </a:cubicBezTo>
                <a:cubicBezTo>
                  <a:pt x="2414300" y="1134186"/>
                  <a:pt x="2160808" y="1074900"/>
                  <a:pt x="1868445" y="1102903"/>
                </a:cubicBezTo>
                <a:cubicBezTo>
                  <a:pt x="1576082" y="1130906"/>
                  <a:pt x="1348544" y="1124381"/>
                  <a:pt x="1177376" y="1102903"/>
                </a:cubicBezTo>
                <a:cubicBezTo>
                  <a:pt x="1006208" y="1081425"/>
                  <a:pt x="236841" y="1115502"/>
                  <a:pt x="0" y="1102903"/>
                </a:cubicBezTo>
                <a:cubicBezTo>
                  <a:pt x="9934" y="899926"/>
                  <a:pt x="-11249" y="671024"/>
                  <a:pt x="0" y="562481"/>
                </a:cubicBezTo>
                <a:cubicBezTo>
                  <a:pt x="11249" y="453938"/>
                  <a:pt x="2769" y="202812"/>
                  <a:pt x="0" y="0"/>
                </a:cubicBezTo>
                <a:close/>
              </a:path>
              <a:path w="2559514" h="1102903" stroke="0" extrusionOk="0">
                <a:moveTo>
                  <a:pt x="0" y="0"/>
                </a:moveTo>
                <a:cubicBezTo>
                  <a:pt x="255959" y="13579"/>
                  <a:pt x="438666" y="-5423"/>
                  <a:pt x="614283" y="0"/>
                </a:cubicBezTo>
                <a:cubicBezTo>
                  <a:pt x="789900" y="5423"/>
                  <a:pt x="1063504" y="26540"/>
                  <a:pt x="1177376" y="0"/>
                </a:cubicBezTo>
                <a:cubicBezTo>
                  <a:pt x="1291248" y="-26540"/>
                  <a:pt x="1582199" y="-19702"/>
                  <a:pt x="1868445" y="0"/>
                </a:cubicBezTo>
                <a:cubicBezTo>
                  <a:pt x="2154691" y="19702"/>
                  <a:pt x="2401530" y="12797"/>
                  <a:pt x="2559514" y="0"/>
                </a:cubicBezTo>
                <a:cubicBezTo>
                  <a:pt x="2544988" y="243852"/>
                  <a:pt x="2533746" y="421719"/>
                  <a:pt x="2559514" y="540422"/>
                </a:cubicBezTo>
                <a:cubicBezTo>
                  <a:pt x="2585282" y="659125"/>
                  <a:pt x="2579094" y="857869"/>
                  <a:pt x="2559514" y="1102903"/>
                </a:cubicBezTo>
                <a:cubicBezTo>
                  <a:pt x="2365082" y="1098929"/>
                  <a:pt x="2202438" y="1094569"/>
                  <a:pt x="1919636" y="1102903"/>
                </a:cubicBezTo>
                <a:cubicBezTo>
                  <a:pt x="1636834" y="1111237"/>
                  <a:pt x="1530359" y="1130970"/>
                  <a:pt x="1228567" y="1102903"/>
                </a:cubicBezTo>
                <a:cubicBezTo>
                  <a:pt x="926775" y="1074836"/>
                  <a:pt x="942427" y="1117996"/>
                  <a:pt x="665474" y="1102903"/>
                </a:cubicBezTo>
                <a:cubicBezTo>
                  <a:pt x="388521" y="1087810"/>
                  <a:pt x="225522" y="1115027"/>
                  <a:pt x="0" y="1102903"/>
                </a:cubicBezTo>
                <a:cubicBezTo>
                  <a:pt x="11133" y="953133"/>
                  <a:pt x="-25259" y="680912"/>
                  <a:pt x="0" y="551452"/>
                </a:cubicBezTo>
                <a:cubicBezTo>
                  <a:pt x="25259" y="421992"/>
                  <a:pt x="12017" y="235199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 little sunshine" panose="02000603000000000000" pitchFamily="2" charset="0"/>
                <a:ea typeface="A little sunshine" panose="02000603000000000000" pitchFamily="2" charset="0"/>
              </a:rPr>
              <a:t>Shiva: 7 days of mourning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D8001D2-9428-CA16-55C1-34917980489A}"/>
              </a:ext>
            </a:extLst>
          </p:cNvPr>
          <p:cNvSpPr/>
          <p:nvPr/>
        </p:nvSpPr>
        <p:spPr>
          <a:xfrm>
            <a:off x="2990059" y="220724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29D3F3-5C89-A52C-0C4D-D9094D6BBBCF}"/>
              </a:ext>
            </a:extLst>
          </p:cNvPr>
          <p:cNvSpPr/>
          <p:nvPr/>
        </p:nvSpPr>
        <p:spPr>
          <a:xfrm>
            <a:off x="5700997" y="198532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202FD31-C80D-8514-ECB1-775D3B2B4A48}"/>
              </a:ext>
            </a:extLst>
          </p:cNvPr>
          <p:cNvSpPr/>
          <p:nvPr/>
        </p:nvSpPr>
        <p:spPr>
          <a:xfrm>
            <a:off x="8427151" y="2400601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D33F5A8-4A4D-C968-2666-CE56D6CFEEAF}"/>
              </a:ext>
            </a:extLst>
          </p:cNvPr>
          <p:cNvSpPr/>
          <p:nvPr/>
        </p:nvSpPr>
        <p:spPr>
          <a:xfrm>
            <a:off x="2984460" y="400618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A5F496D-152D-E6C9-31FD-03B63682DA83}"/>
              </a:ext>
            </a:extLst>
          </p:cNvPr>
          <p:cNvSpPr/>
          <p:nvPr/>
        </p:nvSpPr>
        <p:spPr>
          <a:xfrm>
            <a:off x="5700997" y="380110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1EDEBBA-C0C9-21C9-BBE7-0C4737B1CEB3}"/>
              </a:ext>
            </a:extLst>
          </p:cNvPr>
          <p:cNvSpPr/>
          <p:nvPr/>
        </p:nvSpPr>
        <p:spPr>
          <a:xfrm>
            <a:off x="8486279" y="371270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60813C-CBFE-6608-F00A-2C60D8DD1766}"/>
              </a:ext>
            </a:extLst>
          </p:cNvPr>
          <p:cNvSpPr/>
          <p:nvPr/>
        </p:nvSpPr>
        <p:spPr>
          <a:xfrm>
            <a:off x="2873169" y="5966242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65B3917-E42F-17AB-838E-B5A4E97AA373}"/>
              </a:ext>
            </a:extLst>
          </p:cNvPr>
          <p:cNvSpPr/>
          <p:nvPr/>
        </p:nvSpPr>
        <p:spPr>
          <a:xfrm>
            <a:off x="5667302" y="5529316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D80668E-AD9B-BA7F-2781-03054235B701}"/>
              </a:ext>
            </a:extLst>
          </p:cNvPr>
          <p:cNvSpPr/>
          <p:nvPr/>
        </p:nvSpPr>
        <p:spPr>
          <a:xfrm>
            <a:off x="8430317" y="5629513"/>
            <a:ext cx="800100" cy="193360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69CBDB-686B-4EF0-73DD-5A21A7C43923}"/>
              </a:ext>
            </a:extLst>
          </p:cNvPr>
          <p:cNvSpPr txBox="1"/>
          <p:nvPr/>
        </p:nvSpPr>
        <p:spPr>
          <a:xfrm>
            <a:off x="865763" y="198776"/>
            <a:ext cx="10941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Second Chances Sketch" panose="02000000000000000000" pitchFamily="2" charset="77"/>
                <a:ea typeface="A little sunshine" panose="02000603000000000000" pitchFamily="2" charset="0"/>
              </a:rPr>
              <a:t>Odd One Out</a:t>
            </a:r>
          </a:p>
        </p:txBody>
      </p:sp>
      <p:pic>
        <p:nvPicPr>
          <p:cNvPr id="29" name="Graphic 28" descr="Eye">
            <a:extLst>
              <a:ext uri="{FF2B5EF4-FFF2-40B4-BE49-F238E27FC236}">
                <a16:creationId xmlns:a16="http://schemas.microsoft.com/office/drawing/2014/main" id="{E5B78A12-CBD6-61C6-3038-48814F3B1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2474" y="669761"/>
            <a:ext cx="587781" cy="587781"/>
          </a:xfrm>
          <a:prstGeom prst="rect">
            <a:avLst/>
          </a:prstGeom>
        </p:spPr>
      </p:pic>
      <p:pic>
        <p:nvPicPr>
          <p:cNvPr id="30" name="Graphic 29" descr="Eye">
            <a:extLst>
              <a:ext uri="{FF2B5EF4-FFF2-40B4-BE49-F238E27FC236}">
                <a16:creationId xmlns:a16="http://schemas.microsoft.com/office/drawing/2014/main" id="{FD1489B3-73A0-7945-41FE-C73E698D1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8099" y="666952"/>
            <a:ext cx="587781" cy="587781"/>
          </a:xfrm>
          <a:prstGeom prst="rect">
            <a:avLst/>
          </a:prstGeom>
        </p:spPr>
      </p:pic>
      <p:pic>
        <p:nvPicPr>
          <p:cNvPr id="31" name="Graphic 30" descr="Eye">
            <a:extLst>
              <a:ext uri="{FF2B5EF4-FFF2-40B4-BE49-F238E27FC236}">
                <a16:creationId xmlns:a16="http://schemas.microsoft.com/office/drawing/2014/main" id="{137FA9DA-6511-89A3-96F3-BA6668BC6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1656" y="689438"/>
            <a:ext cx="587781" cy="58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26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A2473EF-F241-0745-97E3-41E1084B1C3F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62854D5-92E9-8A44-B86E-B620DEBF3E2A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promised Abraham a great nation and descendants.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As a result of the covenant, Jewish males are circumcised.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is called BRIT MILAH.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4073E-48AC-474B-876D-DB99F17C2340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936B6CE-9874-A94D-AB2F-FB5AE1015921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You will have as many descendants as there are stars in the sky.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AB2E48-47C4-7E4E-8FAE-3393D0A8EAF8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70C50793-A4A2-8F44-BCEA-FD5E897DDD70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Abrahamic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5D6D4E-722C-9F4E-8506-17D5A0AEC6FC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757ED186-A027-2A47-9C16-71696B5F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0891843C-88CD-3B4E-8DEF-FCD30A6F1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03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6BDFE-3DD6-821A-EB1C-8472D035C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9187E2A-AE58-8A10-E101-481C28506905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3C22349-6511-9AAB-2094-D5DB548EB054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92D05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5E092E-EA4F-ECC4-BF75-F32A87830C01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D598D7F1-195C-FFF7-56A2-11569D73D1F9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You will have as many descendants as there are stars in the sky.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07EFAB-1A18-3E2C-53B6-F78118A7B129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F33E8C1-ED36-625C-2C36-FB369D1FAD1E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Abrahamic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9F4652-CA1D-5439-D000-FDA886A23A30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A4679E05-3940-81B7-587C-424D3FDD6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73A099A5-5B25-240B-75B2-EE2B2E67D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78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89ECA-DBF8-C19B-56C7-E59B82BF7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8A2DBD9-DC24-D769-3733-94C181F88D1D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02507E7-A12E-D906-404B-C116C8144D4A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promised Abraham a great nation and descendants.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As a result of the covenant, Jewish males are circumcised.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is called BRIT MILAH.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520F94-17EA-F073-265C-6B2A2CDFDBAB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1244ABE-739B-B4F2-CF1C-AACBAE4DE66F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7030A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C9A340-50C5-F093-C2D3-25B6CA8C4625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004E12C-9DFC-25BC-93D9-8F95D20BD9C1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B0F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318D1D-C78A-B84C-8C82-95AA6A444E0B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07D95117-3C09-833B-1897-D3C2BFEE0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40E6BF51-11A3-338E-C0C0-94E31AA7D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72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87DBEE-3456-2B9D-7EF2-CB37E90C99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B7C461F-4CDD-A400-D1A1-66929185BB71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023C9FA-3E1D-B8AE-768A-EDABF0444368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promised Abraham a great nation and descendants.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As a result of the covenant, Jewish males are circumcised.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is called BRIT MILAH.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5949F8-BC92-F533-B4D1-90A6D684CD5C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070C194-A7F4-F5AB-D1AE-D223F5B0445A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You will have as many descendants as there are stars in the sky.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B1BC6D-312C-231F-AB17-4292654B6DC7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ED1EB965-AE01-4BD3-5A45-0E2353DCCB88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Abrahamic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621F56-0691-064B-E97D-1ABACEB42A45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2C1CDD6B-AD9C-3195-64E4-99F97E694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90B1ED18-4DD7-FA7C-118D-9FC663DC3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1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62B7E080-01A2-4874-2616-D24D83A91D12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81C291-6397-9201-4C6D-2D5B105BD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41137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Gehinnon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70E2E465-F765-4D4F-8CFE-B7C56A40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2A550FC4-676F-8620-9302-075DC2D0F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C0BCA49B-0900-EAD8-3233-A4F41B775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D1F14D4C-9335-78AF-1A08-C59ED7B8F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659349A5-80C3-F4FB-655D-C1EB3714B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E9E8FD59-5888-C19E-8EB4-50BC12B27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93D4A4F6-C112-30AF-F7C2-58C9EEFA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7FB8E3AC-7F71-F143-1B8C-7257DAE9B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16067AE1-4F10-C3AF-1C4C-D15BA7AF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CB6CBA38-A0BB-C67D-F75A-23AF55AD8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4DF94E-E592-3E36-6BEB-EAA604D9BBF5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72BEE65C-B703-53F7-63B6-724D9123B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2F7013BD-23A0-5FDF-1FFD-F3733A534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F5118EEB-2AC3-2371-E11F-E98889D6C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EB647494-950B-32F0-7315-0296AF87D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2CE658F9-3203-31D4-5E46-B8DF33F751D1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Day of Atonement called?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CC4EDA25-219D-F997-FE39-1E3EC51011C5}"/>
              </a:ext>
            </a:extLst>
          </p:cNvPr>
          <p:cNvSpPr>
            <a:spLocks/>
          </p:cNvSpPr>
          <p:nvPr/>
        </p:nvSpPr>
        <p:spPr bwMode="auto">
          <a:xfrm>
            <a:off x="7715250" y="3022600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1E4D65EE-6E45-1304-6341-51D03D50D431}"/>
              </a:ext>
            </a:extLst>
          </p:cNvPr>
          <p:cNvSpPr>
            <a:spLocks/>
          </p:cNvSpPr>
          <p:nvPr/>
        </p:nvSpPr>
        <p:spPr bwMode="auto">
          <a:xfrm>
            <a:off x="7767623" y="4032476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food can Jewish people eat?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79592DAC-695A-663F-68C1-F974AAEFD3D3}"/>
              </a:ext>
            </a:extLst>
          </p:cNvPr>
          <p:cNvSpPr>
            <a:spLocks/>
          </p:cNvSpPr>
          <p:nvPr/>
        </p:nvSpPr>
        <p:spPr bwMode="auto">
          <a:xfrm>
            <a:off x="7735888" y="4760913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law?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99F816A5-8D0C-F5C8-088C-83E5D207A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2FD2B20C-A1BB-16A8-245D-65C92788C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4B0B6741-370D-A2DE-7176-55A047406CB6}"/>
              </a:ext>
            </a:extLst>
          </p:cNvPr>
          <p:cNvSpPr>
            <a:spLocks/>
          </p:cNvSpPr>
          <p:nvPr/>
        </p:nvSpPr>
        <p:spPr bwMode="auto">
          <a:xfrm>
            <a:off x="7735888" y="555625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Rosh Hashanah?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1E853386-6206-B434-1C15-F4E538446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9D443D-9498-4419-1309-669AD7AB3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8A42718-FEF5-A5D1-8704-D07D29C3AADE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C81F3FB-B776-28F0-2B4E-A1D7DAB7D977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led Moses out of Egypt.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gave Moses the 613 Mitzvot.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is celebrated at the festival of Shavuot.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D6F3EA-C736-BD12-1862-A83F791B1F3F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B28D6C4-86C1-1333-E6A9-8F4D92915852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Thou shall not murder.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85EFBE-34C2-2D80-425A-6E7BE2A6F178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2E0FD381-E618-A982-26B3-456859C58BC5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Mosaic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00567C-3F93-E3FC-76F5-1940A9CE5BCC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B3CA39A7-1510-9E61-1DE2-7AFBB2F9A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62BD3B28-D4B0-7439-4814-209AEF177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91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0D4AB-E095-597D-4F01-1B14ABB73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AB62AFC-D7BB-AADE-AE3C-354C3B125CA6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39AA8E3-8520-7354-415C-EE04BDB0968B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led Moses out of Egypt.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God gave Moses the 613 Mitzvot.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This is celebrated at the festival of Shavuot.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541469-63AE-3FAD-DE04-CD72F3F563B7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1046075-7856-A36E-206F-E6F49D124830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7030A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64DD1B-28ED-8335-EF72-11701D05C0F1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024AE7C-DD52-EB3F-E757-3A071C929F99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Mosaic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3D1A59-32B8-5982-B71A-6AAD6B238D6C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DD30D603-66D4-4A7D-0580-52881F3D6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2AB7461D-99DF-0106-0CC5-4BE98D6D47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5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B7289-1F1B-5B1E-DC81-2F88D7C2D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91CEE00-565B-FD17-22D6-3AE4421B9A8C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D01166F-65A7-BBF5-9CF1-AC1E5FD05DE4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92D05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9D92BC-7DD7-E656-4426-CB706C9CF2B0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EA6BAF9A-CD92-D287-A3C1-D6FB8181FE7A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Thou shall not murder.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CE6B00-575E-7774-3BE3-62D354A09EBD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382549A-7C98-059C-D5D8-AA63205B2D47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Mosaic Covenant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FFCC553-11D3-2E6A-82E7-620DD12D7765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35DAC430-D819-7505-765B-3312258F4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F65019C4-62B2-172D-18F9-303E6351D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53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1DCBB-6EE0-1378-AD83-A1059F6EF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1DCB790-016A-6B53-D1E6-ACB67B96058F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C8C0A97-4461-62D8-97BA-DD11DE3A8CDF}"/>
              </a:ext>
            </a:extLst>
          </p:cNvPr>
          <p:cNvSpPr/>
          <p:nvPr/>
        </p:nvSpPr>
        <p:spPr>
          <a:xfrm>
            <a:off x="542683" y="1642369"/>
            <a:ext cx="3566890" cy="4700606"/>
          </a:xfrm>
          <a:custGeom>
            <a:avLst/>
            <a:gdLst>
              <a:gd name="connsiteX0" fmla="*/ 0 w 3566890"/>
              <a:gd name="connsiteY0" fmla="*/ 132082 h 4700606"/>
              <a:gd name="connsiteX1" fmla="*/ 132082 w 3566890"/>
              <a:gd name="connsiteY1" fmla="*/ 0 h 4700606"/>
              <a:gd name="connsiteX2" fmla="*/ 759600 w 3566890"/>
              <a:gd name="connsiteY2" fmla="*/ 0 h 4700606"/>
              <a:gd name="connsiteX3" fmla="*/ 1453172 w 3566890"/>
              <a:gd name="connsiteY3" fmla="*/ 0 h 4700606"/>
              <a:gd name="connsiteX4" fmla="*/ 2179772 w 3566890"/>
              <a:gd name="connsiteY4" fmla="*/ 0 h 4700606"/>
              <a:gd name="connsiteX5" fmla="*/ 2741236 w 3566890"/>
              <a:gd name="connsiteY5" fmla="*/ 0 h 4700606"/>
              <a:gd name="connsiteX6" fmla="*/ 3434808 w 3566890"/>
              <a:gd name="connsiteY6" fmla="*/ 0 h 4700606"/>
              <a:gd name="connsiteX7" fmla="*/ 3566890 w 3566890"/>
              <a:gd name="connsiteY7" fmla="*/ 132082 h 4700606"/>
              <a:gd name="connsiteX8" fmla="*/ 3566890 w 3566890"/>
              <a:gd name="connsiteY8" fmla="*/ 765859 h 4700606"/>
              <a:gd name="connsiteX9" fmla="*/ 3566890 w 3566890"/>
              <a:gd name="connsiteY9" fmla="*/ 1444001 h 4700606"/>
              <a:gd name="connsiteX10" fmla="*/ 3566890 w 3566890"/>
              <a:gd name="connsiteY10" fmla="*/ 2166508 h 4700606"/>
              <a:gd name="connsiteX11" fmla="*/ 3566890 w 3566890"/>
              <a:gd name="connsiteY11" fmla="*/ 2800285 h 4700606"/>
              <a:gd name="connsiteX12" fmla="*/ 3566890 w 3566890"/>
              <a:gd name="connsiteY12" fmla="*/ 3300969 h 4700606"/>
              <a:gd name="connsiteX13" fmla="*/ 3566890 w 3566890"/>
              <a:gd name="connsiteY13" fmla="*/ 4023475 h 4700606"/>
              <a:gd name="connsiteX14" fmla="*/ 3566890 w 3566890"/>
              <a:gd name="connsiteY14" fmla="*/ 4568524 h 4700606"/>
              <a:gd name="connsiteX15" fmla="*/ 3434808 w 3566890"/>
              <a:gd name="connsiteY15" fmla="*/ 4700606 h 4700606"/>
              <a:gd name="connsiteX16" fmla="*/ 2840317 w 3566890"/>
              <a:gd name="connsiteY16" fmla="*/ 4700606 h 4700606"/>
              <a:gd name="connsiteX17" fmla="*/ 2113718 w 3566890"/>
              <a:gd name="connsiteY17" fmla="*/ 4700606 h 4700606"/>
              <a:gd name="connsiteX18" fmla="*/ 1420145 w 3566890"/>
              <a:gd name="connsiteY18" fmla="*/ 4700606 h 4700606"/>
              <a:gd name="connsiteX19" fmla="*/ 759600 w 3566890"/>
              <a:gd name="connsiteY19" fmla="*/ 4700606 h 4700606"/>
              <a:gd name="connsiteX20" fmla="*/ 132082 w 3566890"/>
              <a:gd name="connsiteY20" fmla="*/ 4700606 h 4700606"/>
              <a:gd name="connsiteX21" fmla="*/ 0 w 3566890"/>
              <a:gd name="connsiteY21" fmla="*/ 4568524 h 4700606"/>
              <a:gd name="connsiteX22" fmla="*/ 0 w 3566890"/>
              <a:gd name="connsiteY22" fmla="*/ 4067840 h 4700606"/>
              <a:gd name="connsiteX23" fmla="*/ 0 w 3566890"/>
              <a:gd name="connsiteY23" fmla="*/ 3478427 h 4700606"/>
              <a:gd name="connsiteX24" fmla="*/ 0 w 3566890"/>
              <a:gd name="connsiteY24" fmla="*/ 2755921 h 4700606"/>
              <a:gd name="connsiteX25" fmla="*/ 0 w 3566890"/>
              <a:gd name="connsiteY25" fmla="*/ 2077779 h 4700606"/>
              <a:gd name="connsiteX26" fmla="*/ 0 w 3566890"/>
              <a:gd name="connsiteY26" fmla="*/ 1399637 h 4700606"/>
              <a:gd name="connsiteX27" fmla="*/ 0 w 3566890"/>
              <a:gd name="connsiteY27" fmla="*/ 810224 h 4700606"/>
              <a:gd name="connsiteX28" fmla="*/ 0 w 3566890"/>
              <a:gd name="connsiteY28" fmla="*/ 132082 h 470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700606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82380" y="329175"/>
                  <a:pt x="3547026" y="493327"/>
                  <a:pt x="3566890" y="765859"/>
                </a:cubicBezTo>
                <a:cubicBezTo>
                  <a:pt x="3586754" y="1038391"/>
                  <a:pt x="3584226" y="1170954"/>
                  <a:pt x="3566890" y="1444001"/>
                </a:cubicBezTo>
                <a:cubicBezTo>
                  <a:pt x="3549554" y="1717048"/>
                  <a:pt x="3591675" y="1968140"/>
                  <a:pt x="3566890" y="2166508"/>
                </a:cubicBezTo>
                <a:cubicBezTo>
                  <a:pt x="3542105" y="2364876"/>
                  <a:pt x="3581201" y="2545071"/>
                  <a:pt x="3566890" y="2800285"/>
                </a:cubicBezTo>
                <a:cubicBezTo>
                  <a:pt x="3552579" y="3055499"/>
                  <a:pt x="3562787" y="3096224"/>
                  <a:pt x="3566890" y="3300969"/>
                </a:cubicBezTo>
                <a:cubicBezTo>
                  <a:pt x="3570993" y="3505714"/>
                  <a:pt x="3589657" y="3857297"/>
                  <a:pt x="3566890" y="4023475"/>
                </a:cubicBezTo>
                <a:cubicBezTo>
                  <a:pt x="3544123" y="4189653"/>
                  <a:pt x="3565117" y="4354293"/>
                  <a:pt x="3566890" y="4568524"/>
                </a:cubicBezTo>
                <a:cubicBezTo>
                  <a:pt x="3573877" y="4628138"/>
                  <a:pt x="3499187" y="4710664"/>
                  <a:pt x="3434808" y="4700606"/>
                </a:cubicBezTo>
                <a:cubicBezTo>
                  <a:pt x="3307432" y="4723706"/>
                  <a:pt x="3111525" y="4722311"/>
                  <a:pt x="2840317" y="4700606"/>
                </a:cubicBezTo>
                <a:cubicBezTo>
                  <a:pt x="2569109" y="4678901"/>
                  <a:pt x="2294602" y="4684113"/>
                  <a:pt x="2113718" y="4700606"/>
                </a:cubicBezTo>
                <a:cubicBezTo>
                  <a:pt x="1932834" y="4717099"/>
                  <a:pt x="1575934" y="4704533"/>
                  <a:pt x="1420145" y="4700606"/>
                </a:cubicBezTo>
                <a:cubicBezTo>
                  <a:pt x="1264356" y="4696679"/>
                  <a:pt x="910536" y="4679694"/>
                  <a:pt x="759600" y="4700606"/>
                </a:cubicBezTo>
                <a:cubicBezTo>
                  <a:pt x="608664" y="4721518"/>
                  <a:pt x="430235" y="4714077"/>
                  <a:pt x="132082" y="4700606"/>
                </a:cubicBezTo>
                <a:cubicBezTo>
                  <a:pt x="50611" y="4701072"/>
                  <a:pt x="3688" y="4645516"/>
                  <a:pt x="0" y="4568524"/>
                </a:cubicBezTo>
                <a:cubicBezTo>
                  <a:pt x="832" y="4434057"/>
                  <a:pt x="13871" y="4239821"/>
                  <a:pt x="0" y="4067840"/>
                </a:cubicBezTo>
                <a:cubicBezTo>
                  <a:pt x="-13871" y="3895859"/>
                  <a:pt x="21046" y="3711511"/>
                  <a:pt x="0" y="3478427"/>
                </a:cubicBezTo>
                <a:cubicBezTo>
                  <a:pt x="-21046" y="3245343"/>
                  <a:pt x="14412" y="3052668"/>
                  <a:pt x="0" y="2755921"/>
                </a:cubicBezTo>
                <a:cubicBezTo>
                  <a:pt x="-14412" y="2459174"/>
                  <a:pt x="-31605" y="2236614"/>
                  <a:pt x="0" y="2077779"/>
                </a:cubicBezTo>
                <a:cubicBezTo>
                  <a:pt x="31605" y="1918944"/>
                  <a:pt x="33207" y="1542665"/>
                  <a:pt x="0" y="1399637"/>
                </a:cubicBezTo>
                <a:cubicBezTo>
                  <a:pt x="-33207" y="1256609"/>
                  <a:pt x="15717" y="1001866"/>
                  <a:pt x="0" y="810224"/>
                </a:cubicBezTo>
                <a:cubicBezTo>
                  <a:pt x="-15717" y="618582"/>
                  <a:pt x="-1889" y="330619"/>
                  <a:pt x="0" y="132082"/>
                </a:cubicBezTo>
                <a:close/>
              </a:path>
              <a:path w="3566890" h="4700606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67549" y="233533"/>
                  <a:pt x="3585026" y="421912"/>
                  <a:pt x="3566890" y="632766"/>
                </a:cubicBezTo>
                <a:cubicBezTo>
                  <a:pt x="3548754" y="843620"/>
                  <a:pt x="3581817" y="1105010"/>
                  <a:pt x="3566890" y="1266544"/>
                </a:cubicBezTo>
                <a:cubicBezTo>
                  <a:pt x="3551963" y="1428078"/>
                  <a:pt x="3540731" y="1569291"/>
                  <a:pt x="3566890" y="1811592"/>
                </a:cubicBezTo>
                <a:cubicBezTo>
                  <a:pt x="3593049" y="2053893"/>
                  <a:pt x="3589116" y="2216444"/>
                  <a:pt x="3566890" y="2401005"/>
                </a:cubicBezTo>
                <a:cubicBezTo>
                  <a:pt x="3544664" y="2585566"/>
                  <a:pt x="3541402" y="2861291"/>
                  <a:pt x="3566890" y="3123511"/>
                </a:cubicBezTo>
                <a:cubicBezTo>
                  <a:pt x="3592378" y="3385731"/>
                  <a:pt x="3545584" y="3499711"/>
                  <a:pt x="3566890" y="3668560"/>
                </a:cubicBezTo>
                <a:cubicBezTo>
                  <a:pt x="3588196" y="3837409"/>
                  <a:pt x="3581529" y="4281108"/>
                  <a:pt x="3566890" y="4568524"/>
                </a:cubicBezTo>
                <a:cubicBezTo>
                  <a:pt x="3562910" y="4646234"/>
                  <a:pt x="3517776" y="4699787"/>
                  <a:pt x="3434808" y="4700606"/>
                </a:cubicBezTo>
                <a:cubicBezTo>
                  <a:pt x="3251921" y="4707961"/>
                  <a:pt x="3078317" y="4672947"/>
                  <a:pt x="2873345" y="4700606"/>
                </a:cubicBezTo>
                <a:cubicBezTo>
                  <a:pt x="2668373" y="4728265"/>
                  <a:pt x="2503988" y="4669069"/>
                  <a:pt x="2146745" y="4700606"/>
                </a:cubicBezTo>
                <a:cubicBezTo>
                  <a:pt x="1789502" y="4732143"/>
                  <a:pt x="1652366" y="4728558"/>
                  <a:pt x="1486200" y="4700606"/>
                </a:cubicBezTo>
                <a:cubicBezTo>
                  <a:pt x="1320034" y="4672654"/>
                  <a:pt x="1045761" y="4727713"/>
                  <a:pt x="825654" y="4700606"/>
                </a:cubicBezTo>
                <a:cubicBezTo>
                  <a:pt x="605547" y="4673499"/>
                  <a:pt x="461412" y="4712460"/>
                  <a:pt x="132082" y="4700606"/>
                </a:cubicBezTo>
                <a:cubicBezTo>
                  <a:pt x="60433" y="4707044"/>
                  <a:pt x="14023" y="4644467"/>
                  <a:pt x="0" y="4568524"/>
                </a:cubicBezTo>
                <a:cubicBezTo>
                  <a:pt x="-19484" y="4463496"/>
                  <a:pt x="-6619" y="4297283"/>
                  <a:pt x="0" y="4067840"/>
                </a:cubicBezTo>
                <a:cubicBezTo>
                  <a:pt x="6619" y="3838397"/>
                  <a:pt x="17219" y="3606443"/>
                  <a:pt x="0" y="3434062"/>
                </a:cubicBezTo>
                <a:cubicBezTo>
                  <a:pt x="-17219" y="3261681"/>
                  <a:pt x="5754" y="2925635"/>
                  <a:pt x="0" y="2711556"/>
                </a:cubicBezTo>
                <a:cubicBezTo>
                  <a:pt x="-5754" y="2497477"/>
                  <a:pt x="14714" y="2317996"/>
                  <a:pt x="0" y="2166508"/>
                </a:cubicBezTo>
                <a:cubicBezTo>
                  <a:pt x="-14714" y="2015020"/>
                  <a:pt x="-8336" y="1738628"/>
                  <a:pt x="0" y="1488366"/>
                </a:cubicBezTo>
                <a:cubicBezTo>
                  <a:pt x="8336" y="1238104"/>
                  <a:pt x="32041" y="1144934"/>
                  <a:pt x="0" y="810224"/>
                </a:cubicBezTo>
                <a:cubicBezTo>
                  <a:pt x="-32041" y="475514"/>
                  <a:pt x="-8042" y="413174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Someone can break the Mitzvot in order to save a life.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Some Jewish people believe abortion should never take place, </a:t>
            </a:r>
            <a:r>
              <a:rPr lang="en-US" sz="2000" b="1" dirty="0" err="1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Pikuach</a:t>
            </a: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Nefesh allows, if the mother’s life is at risk, for an abortion to take place.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On Yom Kippur, people should fast for 25 hours, unless someone’s life is in danger.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0F1928-020F-31BC-38FD-8F6458854E49}"/>
              </a:ext>
            </a:extLst>
          </p:cNvPr>
          <p:cNvSpPr txBox="1"/>
          <p:nvPr/>
        </p:nvSpPr>
        <p:spPr>
          <a:xfrm>
            <a:off x="430900" y="1598418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9B30685-B29A-B697-5FB7-DF7B4CC00A5B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 Leviticus it states, “Do not do anything that endangers your </a:t>
            </a:r>
            <a:r>
              <a:rPr lang="en-US" sz="3200" dirty="0" err="1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neighbour’s</a:t>
            </a:r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life.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9677F7-5FAE-1EB0-E5EA-11366760B794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6EAEC25-9259-FEE5-31A6-EBF099A62B45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Pikuach</a:t>
            </a:r>
            <a:r>
              <a:rPr lang="en-US" sz="360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Nefesh</a:t>
            </a:r>
            <a:endParaRPr lang="en-US" sz="3600" dirty="0">
              <a:solidFill>
                <a:srgbClr val="00B0F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DE2724-D180-1762-7C81-B6657201BCB8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E4EBB6AF-1A35-A011-87DB-2D505F9CF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3769" y="228391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9B316541-B4BA-9FEE-BC17-3ED5BBE53D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65045" y="5122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32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C1AFD-FCCB-49E6-02BA-114DEA764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8389F58-933F-5AE0-7932-C6EB9B66AE19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666B416-361A-967A-2E1B-ED8C5C1809D8}"/>
              </a:ext>
            </a:extLst>
          </p:cNvPr>
          <p:cNvSpPr/>
          <p:nvPr/>
        </p:nvSpPr>
        <p:spPr>
          <a:xfrm>
            <a:off x="542683" y="1642369"/>
            <a:ext cx="3566890" cy="4700606"/>
          </a:xfrm>
          <a:custGeom>
            <a:avLst/>
            <a:gdLst>
              <a:gd name="connsiteX0" fmla="*/ 0 w 3566890"/>
              <a:gd name="connsiteY0" fmla="*/ 132082 h 4700606"/>
              <a:gd name="connsiteX1" fmla="*/ 132082 w 3566890"/>
              <a:gd name="connsiteY1" fmla="*/ 0 h 4700606"/>
              <a:gd name="connsiteX2" fmla="*/ 759600 w 3566890"/>
              <a:gd name="connsiteY2" fmla="*/ 0 h 4700606"/>
              <a:gd name="connsiteX3" fmla="*/ 1453172 w 3566890"/>
              <a:gd name="connsiteY3" fmla="*/ 0 h 4700606"/>
              <a:gd name="connsiteX4" fmla="*/ 2179772 w 3566890"/>
              <a:gd name="connsiteY4" fmla="*/ 0 h 4700606"/>
              <a:gd name="connsiteX5" fmla="*/ 2741236 w 3566890"/>
              <a:gd name="connsiteY5" fmla="*/ 0 h 4700606"/>
              <a:gd name="connsiteX6" fmla="*/ 3434808 w 3566890"/>
              <a:gd name="connsiteY6" fmla="*/ 0 h 4700606"/>
              <a:gd name="connsiteX7" fmla="*/ 3566890 w 3566890"/>
              <a:gd name="connsiteY7" fmla="*/ 132082 h 4700606"/>
              <a:gd name="connsiteX8" fmla="*/ 3566890 w 3566890"/>
              <a:gd name="connsiteY8" fmla="*/ 765859 h 4700606"/>
              <a:gd name="connsiteX9" fmla="*/ 3566890 w 3566890"/>
              <a:gd name="connsiteY9" fmla="*/ 1444001 h 4700606"/>
              <a:gd name="connsiteX10" fmla="*/ 3566890 w 3566890"/>
              <a:gd name="connsiteY10" fmla="*/ 2166508 h 4700606"/>
              <a:gd name="connsiteX11" fmla="*/ 3566890 w 3566890"/>
              <a:gd name="connsiteY11" fmla="*/ 2800285 h 4700606"/>
              <a:gd name="connsiteX12" fmla="*/ 3566890 w 3566890"/>
              <a:gd name="connsiteY12" fmla="*/ 3300969 h 4700606"/>
              <a:gd name="connsiteX13" fmla="*/ 3566890 w 3566890"/>
              <a:gd name="connsiteY13" fmla="*/ 4023475 h 4700606"/>
              <a:gd name="connsiteX14" fmla="*/ 3566890 w 3566890"/>
              <a:gd name="connsiteY14" fmla="*/ 4568524 h 4700606"/>
              <a:gd name="connsiteX15" fmla="*/ 3434808 w 3566890"/>
              <a:gd name="connsiteY15" fmla="*/ 4700606 h 4700606"/>
              <a:gd name="connsiteX16" fmla="*/ 2840317 w 3566890"/>
              <a:gd name="connsiteY16" fmla="*/ 4700606 h 4700606"/>
              <a:gd name="connsiteX17" fmla="*/ 2113718 w 3566890"/>
              <a:gd name="connsiteY17" fmla="*/ 4700606 h 4700606"/>
              <a:gd name="connsiteX18" fmla="*/ 1420145 w 3566890"/>
              <a:gd name="connsiteY18" fmla="*/ 4700606 h 4700606"/>
              <a:gd name="connsiteX19" fmla="*/ 759600 w 3566890"/>
              <a:gd name="connsiteY19" fmla="*/ 4700606 h 4700606"/>
              <a:gd name="connsiteX20" fmla="*/ 132082 w 3566890"/>
              <a:gd name="connsiteY20" fmla="*/ 4700606 h 4700606"/>
              <a:gd name="connsiteX21" fmla="*/ 0 w 3566890"/>
              <a:gd name="connsiteY21" fmla="*/ 4568524 h 4700606"/>
              <a:gd name="connsiteX22" fmla="*/ 0 w 3566890"/>
              <a:gd name="connsiteY22" fmla="*/ 4067840 h 4700606"/>
              <a:gd name="connsiteX23" fmla="*/ 0 w 3566890"/>
              <a:gd name="connsiteY23" fmla="*/ 3478427 h 4700606"/>
              <a:gd name="connsiteX24" fmla="*/ 0 w 3566890"/>
              <a:gd name="connsiteY24" fmla="*/ 2755921 h 4700606"/>
              <a:gd name="connsiteX25" fmla="*/ 0 w 3566890"/>
              <a:gd name="connsiteY25" fmla="*/ 2077779 h 4700606"/>
              <a:gd name="connsiteX26" fmla="*/ 0 w 3566890"/>
              <a:gd name="connsiteY26" fmla="*/ 1399637 h 4700606"/>
              <a:gd name="connsiteX27" fmla="*/ 0 w 3566890"/>
              <a:gd name="connsiteY27" fmla="*/ 810224 h 4700606"/>
              <a:gd name="connsiteX28" fmla="*/ 0 w 3566890"/>
              <a:gd name="connsiteY28" fmla="*/ 132082 h 470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700606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82380" y="329175"/>
                  <a:pt x="3547026" y="493327"/>
                  <a:pt x="3566890" y="765859"/>
                </a:cubicBezTo>
                <a:cubicBezTo>
                  <a:pt x="3586754" y="1038391"/>
                  <a:pt x="3584226" y="1170954"/>
                  <a:pt x="3566890" y="1444001"/>
                </a:cubicBezTo>
                <a:cubicBezTo>
                  <a:pt x="3549554" y="1717048"/>
                  <a:pt x="3591675" y="1968140"/>
                  <a:pt x="3566890" y="2166508"/>
                </a:cubicBezTo>
                <a:cubicBezTo>
                  <a:pt x="3542105" y="2364876"/>
                  <a:pt x="3581201" y="2545071"/>
                  <a:pt x="3566890" y="2800285"/>
                </a:cubicBezTo>
                <a:cubicBezTo>
                  <a:pt x="3552579" y="3055499"/>
                  <a:pt x="3562787" y="3096224"/>
                  <a:pt x="3566890" y="3300969"/>
                </a:cubicBezTo>
                <a:cubicBezTo>
                  <a:pt x="3570993" y="3505714"/>
                  <a:pt x="3589657" y="3857297"/>
                  <a:pt x="3566890" y="4023475"/>
                </a:cubicBezTo>
                <a:cubicBezTo>
                  <a:pt x="3544123" y="4189653"/>
                  <a:pt x="3565117" y="4354293"/>
                  <a:pt x="3566890" y="4568524"/>
                </a:cubicBezTo>
                <a:cubicBezTo>
                  <a:pt x="3573877" y="4628138"/>
                  <a:pt x="3499187" y="4710664"/>
                  <a:pt x="3434808" y="4700606"/>
                </a:cubicBezTo>
                <a:cubicBezTo>
                  <a:pt x="3307432" y="4723706"/>
                  <a:pt x="3111525" y="4722311"/>
                  <a:pt x="2840317" y="4700606"/>
                </a:cubicBezTo>
                <a:cubicBezTo>
                  <a:pt x="2569109" y="4678901"/>
                  <a:pt x="2294602" y="4684113"/>
                  <a:pt x="2113718" y="4700606"/>
                </a:cubicBezTo>
                <a:cubicBezTo>
                  <a:pt x="1932834" y="4717099"/>
                  <a:pt x="1575934" y="4704533"/>
                  <a:pt x="1420145" y="4700606"/>
                </a:cubicBezTo>
                <a:cubicBezTo>
                  <a:pt x="1264356" y="4696679"/>
                  <a:pt x="910536" y="4679694"/>
                  <a:pt x="759600" y="4700606"/>
                </a:cubicBezTo>
                <a:cubicBezTo>
                  <a:pt x="608664" y="4721518"/>
                  <a:pt x="430235" y="4714077"/>
                  <a:pt x="132082" y="4700606"/>
                </a:cubicBezTo>
                <a:cubicBezTo>
                  <a:pt x="50611" y="4701072"/>
                  <a:pt x="3688" y="4645516"/>
                  <a:pt x="0" y="4568524"/>
                </a:cubicBezTo>
                <a:cubicBezTo>
                  <a:pt x="832" y="4434057"/>
                  <a:pt x="13871" y="4239821"/>
                  <a:pt x="0" y="4067840"/>
                </a:cubicBezTo>
                <a:cubicBezTo>
                  <a:pt x="-13871" y="3895859"/>
                  <a:pt x="21046" y="3711511"/>
                  <a:pt x="0" y="3478427"/>
                </a:cubicBezTo>
                <a:cubicBezTo>
                  <a:pt x="-21046" y="3245343"/>
                  <a:pt x="14412" y="3052668"/>
                  <a:pt x="0" y="2755921"/>
                </a:cubicBezTo>
                <a:cubicBezTo>
                  <a:pt x="-14412" y="2459174"/>
                  <a:pt x="-31605" y="2236614"/>
                  <a:pt x="0" y="2077779"/>
                </a:cubicBezTo>
                <a:cubicBezTo>
                  <a:pt x="31605" y="1918944"/>
                  <a:pt x="33207" y="1542665"/>
                  <a:pt x="0" y="1399637"/>
                </a:cubicBezTo>
                <a:cubicBezTo>
                  <a:pt x="-33207" y="1256609"/>
                  <a:pt x="15717" y="1001866"/>
                  <a:pt x="0" y="810224"/>
                </a:cubicBezTo>
                <a:cubicBezTo>
                  <a:pt x="-15717" y="618582"/>
                  <a:pt x="-1889" y="330619"/>
                  <a:pt x="0" y="132082"/>
                </a:cubicBezTo>
                <a:close/>
              </a:path>
              <a:path w="3566890" h="4700606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67549" y="233533"/>
                  <a:pt x="3585026" y="421912"/>
                  <a:pt x="3566890" y="632766"/>
                </a:cubicBezTo>
                <a:cubicBezTo>
                  <a:pt x="3548754" y="843620"/>
                  <a:pt x="3581817" y="1105010"/>
                  <a:pt x="3566890" y="1266544"/>
                </a:cubicBezTo>
                <a:cubicBezTo>
                  <a:pt x="3551963" y="1428078"/>
                  <a:pt x="3540731" y="1569291"/>
                  <a:pt x="3566890" y="1811592"/>
                </a:cubicBezTo>
                <a:cubicBezTo>
                  <a:pt x="3593049" y="2053893"/>
                  <a:pt x="3589116" y="2216444"/>
                  <a:pt x="3566890" y="2401005"/>
                </a:cubicBezTo>
                <a:cubicBezTo>
                  <a:pt x="3544664" y="2585566"/>
                  <a:pt x="3541402" y="2861291"/>
                  <a:pt x="3566890" y="3123511"/>
                </a:cubicBezTo>
                <a:cubicBezTo>
                  <a:pt x="3592378" y="3385731"/>
                  <a:pt x="3545584" y="3499711"/>
                  <a:pt x="3566890" y="3668560"/>
                </a:cubicBezTo>
                <a:cubicBezTo>
                  <a:pt x="3588196" y="3837409"/>
                  <a:pt x="3581529" y="4281108"/>
                  <a:pt x="3566890" y="4568524"/>
                </a:cubicBezTo>
                <a:cubicBezTo>
                  <a:pt x="3562910" y="4646234"/>
                  <a:pt x="3517776" y="4699787"/>
                  <a:pt x="3434808" y="4700606"/>
                </a:cubicBezTo>
                <a:cubicBezTo>
                  <a:pt x="3251921" y="4707961"/>
                  <a:pt x="3078317" y="4672947"/>
                  <a:pt x="2873345" y="4700606"/>
                </a:cubicBezTo>
                <a:cubicBezTo>
                  <a:pt x="2668373" y="4728265"/>
                  <a:pt x="2503988" y="4669069"/>
                  <a:pt x="2146745" y="4700606"/>
                </a:cubicBezTo>
                <a:cubicBezTo>
                  <a:pt x="1789502" y="4732143"/>
                  <a:pt x="1652366" y="4728558"/>
                  <a:pt x="1486200" y="4700606"/>
                </a:cubicBezTo>
                <a:cubicBezTo>
                  <a:pt x="1320034" y="4672654"/>
                  <a:pt x="1045761" y="4727713"/>
                  <a:pt x="825654" y="4700606"/>
                </a:cubicBezTo>
                <a:cubicBezTo>
                  <a:pt x="605547" y="4673499"/>
                  <a:pt x="461412" y="4712460"/>
                  <a:pt x="132082" y="4700606"/>
                </a:cubicBezTo>
                <a:cubicBezTo>
                  <a:pt x="60433" y="4707044"/>
                  <a:pt x="14023" y="4644467"/>
                  <a:pt x="0" y="4568524"/>
                </a:cubicBezTo>
                <a:cubicBezTo>
                  <a:pt x="-19484" y="4463496"/>
                  <a:pt x="-6619" y="4297283"/>
                  <a:pt x="0" y="4067840"/>
                </a:cubicBezTo>
                <a:cubicBezTo>
                  <a:pt x="6619" y="3838397"/>
                  <a:pt x="17219" y="3606443"/>
                  <a:pt x="0" y="3434062"/>
                </a:cubicBezTo>
                <a:cubicBezTo>
                  <a:pt x="-17219" y="3261681"/>
                  <a:pt x="5754" y="2925635"/>
                  <a:pt x="0" y="2711556"/>
                </a:cubicBezTo>
                <a:cubicBezTo>
                  <a:pt x="-5754" y="2497477"/>
                  <a:pt x="14714" y="2317996"/>
                  <a:pt x="0" y="2166508"/>
                </a:cubicBezTo>
                <a:cubicBezTo>
                  <a:pt x="-14714" y="2015020"/>
                  <a:pt x="-8336" y="1738628"/>
                  <a:pt x="0" y="1488366"/>
                </a:cubicBezTo>
                <a:cubicBezTo>
                  <a:pt x="8336" y="1238104"/>
                  <a:pt x="32041" y="1144934"/>
                  <a:pt x="0" y="810224"/>
                </a:cubicBezTo>
                <a:cubicBezTo>
                  <a:pt x="-32041" y="475514"/>
                  <a:pt x="-8042" y="413174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Someone can break the Mitzvot in order to save a life.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Some Jewish people believe abortion should never take place, </a:t>
            </a:r>
            <a:r>
              <a:rPr lang="en-US" sz="2000" b="1" dirty="0" err="1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Pikuach</a:t>
            </a: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Nefesh allows, if the mother’s life is at risk, for an abortion to take place.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92D05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On Yom Kippur, people should fast for 25 hours, unless someone’s life is in danger.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1FC2F9-E76E-1995-7F01-0D85ED40F6E8}"/>
              </a:ext>
            </a:extLst>
          </p:cNvPr>
          <p:cNvSpPr txBox="1"/>
          <p:nvPr/>
        </p:nvSpPr>
        <p:spPr>
          <a:xfrm>
            <a:off x="430900" y="1598418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E74A556-EBE2-9F50-0D83-07A0743ED874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50C99F-1B7E-A04E-6CD2-4BD32F00446B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43BCB71-E4A2-975D-5D2E-ACBAB8CDA407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Pikuach</a:t>
            </a:r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Nefesh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3E329B-BFB8-CBBD-774E-6008C5405D67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DF3D8064-A103-FFAB-A895-0DE61362B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3769" y="228391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F6929F03-FDE4-7C66-7E59-4D65149439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65045" y="5122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58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E0A68-70FD-D7F1-E6B0-E4A2F21338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441D6E6-6CAB-1305-AFBC-A5E648053D39}"/>
              </a:ext>
            </a:extLst>
          </p:cNvPr>
          <p:cNvSpPr txBox="1"/>
          <p:nvPr/>
        </p:nvSpPr>
        <p:spPr>
          <a:xfrm>
            <a:off x="2098589" y="515025"/>
            <a:ext cx="5780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summary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27F4748-2D1F-AE3E-0E57-FD130FE3EB15}"/>
              </a:ext>
            </a:extLst>
          </p:cNvPr>
          <p:cNvSpPr/>
          <p:nvPr/>
        </p:nvSpPr>
        <p:spPr>
          <a:xfrm>
            <a:off x="542683" y="1642369"/>
            <a:ext cx="3566890" cy="4700606"/>
          </a:xfrm>
          <a:custGeom>
            <a:avLst/>
            <a:gdLst>
              <a:gd name="connsiteX0" fmla="*/ 0 w 3566890"/>
              <a:gd name="connsiteY0" fmla="*/ 132082 h 4700606"/>
              <a:gd name="connsiteX1" fmla="*/ 132082 w 3566890"/>
              <a:gd name="connsiteY1" fmla="*/ 0 h 4700606"/>
              <a:gd name="connsiteX2" fmla="*/ 759600 w 3566890"/>
              <a:gd name="connsiteY2" fmla="*/ 0 h 4700606"/>
              <a:gd name="connsiteX3" fmla="*/ 1453172 w 3566890"/>
              <a:gd name="connsiteY3" fmla="*/ 0 h 4700606"/>
              <a:gd name="connsiteX4" fmla="*/ 2179772 w 3566890"/>
              <a:gd name="connsiteY4" fmla="*/ 0 h 4700606"/>
              <a:gd name="connsiteX5" fmla="*/ 2741236 w 3566890"/>
              <a:gd name="connsiteY5" fmla="*/ 0 h 4700606"/>
              <a:gd name="connsiteX6" fmla="*/ 3434808 w 3566890"/>
              <a:gd name="connsiteY6" fmla="*/ 0 h 4700606"/>
              <a:gd name="connsiteX7" fmla="*/ 3566890 w 3566890"/>
              <a:gd name="connsiteY7" fmla="*/ 132082 h 4700606"/>
              <a:gd name="connsiteX8" fmla="*/ 3566890 w 3566890"/>
              <a:gd name="connsiteY8" fmla="*/ 765859 h 4700606"/>
              <a:gd name="connsiteX9" fmla="*/ 3566890 w 3566890"/>
              <a:gd name="connsiteY9" fmla="*/ 1444001 h 4700606"/>
              <a:gd name="connsiteX10" fmla="*/ 3566890 w 3566890"/>
              <a:gd name="connsiteY10" fmla="*/ 2166508 h 4700606"/>
              <a:gd name="connsiteX11" fmla="*/ 3566890 w 3566890"/>
              <a:gd name="connsiteY11" fmla="*/ 2800285 h 4700606"/>
              <a:gd name="connsiteX12" fmla="*/ 3566890 w 3566890"/>
              <a:gd name="connsiteY12" fmla="*/ 3300969 h 4700606"/>
              <a:gd name="connsiteX13" fmla="*/ 3566890 w 3566890"/>
              <a:gd name="connsiteY13" fmla="*/ 4023475 h 4700606"/>
              <a:gd name="connsiteX14" fmla="*/ 3566890 w 3566890"/>
              <a:gd name="connsiteY14" fmla="*/ 4568524 h 4700606"/>
              <a:gd name="connsiteX15" fmla="*/ 3434808 w 3566890"/>
              <a:gd name="connsiteY15" fmla="*/ 4700606 h 4700606"/>
              <a:gd name="connsiteX16" fmla="*/ 2840317 w 3566890"/>
              <a:gd name="connsiteY16" fmla="*/ 4700606 h 4700606"/>
              <a:gd name="connsiteX17" fmla="*/ 2113718 w 3566890"/>
              <a:gd name="connsiteY17" fmla="*/ 4700606 h 4700606"/>
              <a:gd name="connsiteX18" fmla="*/ 1420145 w 3566890"/>
              <a:gd name="connsiteY18" fmla="*/ 4700606 h 4700606"/>
              <a:gd name="connsiteX19" fmla="*/ 759600 w 3566890"/>
              <a:gd name="connsiteY19" fmla="*/ 4700606 h 4700606"/>
              <a:gd name="connsiteX20" fmla="*/ 132082 w 3566890"/>
              <a:gd name="connsiteY20" fmla="*/ 4700606 h 4700606"/>
              <a:gd name="connsiteX21" fmla="*/ 0 w 3566890"/>
              <a:gd name="connsiteY21" fmla="*/ 4568524 h 4700606"/>
              <a:gd name="connsiteX22" fmla="*/ 0 w 3566890"/>
              <a:gd name="connsiteY22" fmla="*/ 4067840 h 4700606"/>
              <a:gd name="connsiteX23" fmla="*/ 0 w 3566890"/>
              <a:gd name="connsiteY23" fmla="*/ 3478427 h 4700606"/>
              <a:gd name="connsiteX24" fmla="*/ 0 w 3566890"/>
              <a:gd name="connsiteY24" fmla="*/ 2755921 h 4700606"/>
              <a:gd name="connsiteX25" fmla="*/ 0 w 3566890"/>
              <a:gd name="connsiteY25" fmla="*/ 2077779 h 4700606"/>
              <a:gd name="connsiteX26" fmla="*/ 0 w 3566890"/>
              <a:gd name="connsiteY26" fmla="*/ 1399637 h 4700606"/>
              <a:gd name="connsiteX27" fmla="*/ 0 w 3566890"/>
              <a:gd name="connsiteY27" fmla="*/ 810224 h 4700606"/>
              <a:gd name="connsiteX28" fmla="*/ 0 w 3566890"/>
              <a:gd name="connsiteY28" fmla="*/ 132082 h 470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700606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82380" y="329175"/>
                  <a:pt x="3547026" y="493327"/>
                  <a:pt x="3566890" y="765859"/>
                </a:cubicBezTo>
                <a:cubicBezTo>
                  <a:pt x="3586754" y="1038391"/>
                  <a:pt x="3584226" y="1170954"/>
                  <a:pt x="3566890" y="1444001"/>
                </a:cubicBezTo>
                <a:cubicBezTo>
                  <a:pt x="3549554" y="1717048"/>
                  <a:pt x="3591675" y="1968140"/>
                  <a:pt x="3566890" y="2166508"/>
                </a:cubicBezTo>
                <a:cubicBezTo>
                  <a:pt x="3542105" y="2364876"/>
                  <a:pt x="3581201" y="2545071"/>
                  <a:pt x="3566890" y="2800285"/>
                </a:cubicBezTo>
                <a:cubicBezTo>
                  <a:pt x="3552579" y="3055499"/>
                  <a:pt x="3562787" y="3096224"/>
                  <a:pt x="3566890" y="3300969"/>
                </a:cubicBezTo>
                <a:cubicBezTo>
                  <a:pt x="3570993" y="3505714"/>
                  <a:pt x="3589657" y="3857297"/>
                  <a:pt x="3566890" y="4023475"/>
                </a:cubicBezTo>
                <a:cubicBezTo>
                  <a:pt x="3544123" y="4189653"/>
                  <a:pt x="3565117" y="4354293"/>
                  <a:pt x="3566890" y="4568524"/>
                </a:cubicBezTo>
                <a:cubicBezTo>
                  <a:pt x="3573877" y="4628138"/>
                  <a:pt x="3499187" y="4710664"/>
                  <a:pt x="3434808" y="4700606"/>
                </a:cubicBezTo>
                <a:cubicBezTo>
                  <a:pt x="3307432" y="4723706"/>
                  <a:pt x="3111525" y="4722311"/>
                  <a:pt x="2840317" y="4700606"/>
                </a:cubicBezTo>
                <a:cubicBezTo>
                  <a:pt x="2569109" y="4678901"/>
                  <a:pt x="2294602" y="4684113"/>
                  <a:pt x="2113718" y="4700606"/>
                </a:cubicBezTo>
                <a:cubicBezTo>
                  <a:pt x="1932834" y="4717099"/>
                  <a:pt x="1575934" y="4704533"/>
                  <a:pt x="1420145" y="4700606"/>
                </a:cubicBezTo>
                <a:cubicBezTo>
                  <a:pt x="1264356" y="4696679"/>
                  <a:pt x="910536" y="4679694"/>
                  <a:pt x="759600" y="4700606"/>
                </a:cubicBezTo>
                <a:cubicBezTo>
                  <a:pt x="608664" y="4721518"/>
                  <a:pt x="430235" y="4714077"/>
                  <a:pt x="132082" y="4700606"/>
                </a:cubicBezTo>
                <a:cubicBezTo>
                  <a:pt x="50611" y="4701072"/>
                  <a:pt x="3688" y="4645516"/>
                  <a:pt x="0" y="4568524"/>
                </a:cubicBezTo>
                <a:cubicBezTo>
                  <a:pt x="832" y="4434057"/>
                  <a:pt x="13871" y="4239821"/>
                  <a:pt x="0" y="4067840"/>
                </a:cubicBezTo>
                <a:cubicBezTo>
                  <a:pt x="-13871" y="3895859"/>
                  <a:pt x="21046" y="3711511"/>
                  <a:pt x="0" y="3478427"/>
                </a:cubicBezTo>
                <a:cubicBezTo>
                  <a:pt x="-21046" y="3245343"/>
                  <a:pt x="14412" y="3052668"/>
                  <a:pt x="0" y="2755921"/>
                </a:cubicBezTo>
                <a:cubicBezTo>
                  <a:pt x="-14412" y="2459174"/>
                  <a:pt x="-31605" y="2236614"/>
                  <a:pt x="0" y="2077779"/>
                </a:cubicBezTo>
                <a:cubicBezTo>
                  <a:pt x="31605" y="1918944"/>
                  <a:pt x="33207" y="1542665"/>
                  <a:pt x="0" y="1399637"/>
                </a:cubicBezTo>
                <a:cubicBezTo>
                  <a:pt x="-33207" y="1256609"/>
                  <a:pt x="15717" y="1001866"/>
                  <a:pt x="0" y="810224"/>
                </a:cubicBezTo>
                <a:cubicBezTo>
                  <a:pt x="-15717" y="618582"/>
                  <a:pt x="-1889" y="330619"/>
                  <a:pt x="0" y="132082"/>
                </a:cubicBezTo>
                <a:close/>
              </a:path>
              <a:path w="3566890" h="4700606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67549" y="233533"/>
                  <a:pt x="3585026" y="421912"/>
                  <a:pt x="3566890" y="632766"/>
                </a:cubicBezTo>
                <a:cubicBezTo>
                  <a:pt x="3548754" y="843620"/>
                  <a:pt x="3581817" y="1105010"/>
                  <a:pt x="3566890" y="1266544"/>
                </a:cubicBezTo>
                <a:cubicBezTo>
                  <a:pt x="3551963" y="1428078"/>
                  <a:pt x="3540731" y="1569291"/>
                  <a:pt x="3566890" y="1811592"/>
                </a:cubicBezTo>
                <a:cubicBezTo>
                  <a:pt x="3593049" y="2053893"/>
                  <a:pt x="3589116" y="2216444"/>
                  <a:pt x="3566890" y="2401005"/>
                </a:cubicBezTo>
                <a:cubicBezTo>
                  <a:pt x="3544664" y="2585566"/>
                  <a:pt x="3541402" y="2861291"/>
                  <a:pt x="3566890" y="3123511"/>
                </a:cubicBezTo>
                <a:cubicBezTo>
                  <a:pt x="3592378" y="3385731"/>
                  <a:pt x="3545584" y="3499711"/>
                  <a:pt x="3566890" y="3668560"/>
                </a:cubicBezTo>
                <a:cubicBezTo>
                  <a:pt x="3588196" y="3837409"/>
                  <a:pt x="3581529" y="4281108"/>
                  <a:pt x="3566890" y="4568524"/>
                </a:cubicBezTo>
                <a:cubicBezTo>
                  <a:pt x="3562910" y="4646234"/>
                  <a:pt x="3517776" y="4699787"/>
                  <a:pt x="3434808" y="4700606"/>
                </a:cubicBezTo>
                <a:cubicBezTo>
                  <a:pt x="3251921" y="4707961"/>
                  <a:pt x="3078317" y="4672947"/>
                  <a:pt x="2873345" y="4700606"/>
                </a:cubicBezTo>
                <a:cubicBezTo>
                  <a:pt x="2668373" y="4728265"/>
                  <a:pt x="2503988" y="4669069"/>
                  <a:pt x="2146745" y="4700606"/>
                </a:cubicBezTo>
                <a:cubicBezTo>
                  <a:pt x="1789502" y="4732143"/>
                  <a:pt x="1652366" y="4728558"/>
                  <a:pt x="1486200" y="4700606"/>
                </a:cubicBezTo>
                <a:cubicBezTo>
                  <a:pt x="1320034" y="4672654"/>
                  <a:pt x="1045761" y="4727713"/>
                  <a:pt x="825654" y="4700606"/>
                </a:cubicBezTo>
                <a:cubicBezTo>
                  <a:pt x="605547" y="4673499"/>
                  <a:pt x="461412" y="4712460"/>
                  <a:pt x="132082" y="4700606"/>
                </a:cubicBezTo>
                <a:cubicBezTo>
                  <a:pt x="60433" y="4707044"/>
                  <a:pt x="14023" y="4644467"/>
                  <a:pt x="0" y="4568524"/>
                </a:cubicBezTo>
                <a:cubicBezTo>
                  <a:pt x="-19484" y="4463496"/>
                  <a:pt x="-6619" y="4297283"/>
                  <a:pt x="0" y="4067840"/>
                </a:cubicBezTo>
                <a:cubicBezTo>
                  <a:pt x="6619" y="3838397"/>
                  <a:pt x="17219" y="3606443"/>
                  <a:pt x="0" y="3434062"/>
                </a:cubicBezTo>
                <a:cubicBezTo>
                  <a:pt x="-17219" y="3261681"/>
                  <a:pt x="5754" y="2925635"/>
                  <a:pt x="0" y="2711556"/>
                </a:cubicBezTo>
                <a:cubicBezTo>
                  <a:pt x="-5754" y="2497477"/>
                  <a:pt x="14714" y="2317996"/>
                  <a:pt x="0" y="2166508"/>
                </a:cubicBezTo>
                <a:cubicBezTo>
                  <a:pt x="-14714" y="2015020"/>
                  <a:pt x="-8336" y="1738628"/>
                  <a:pt x="0" y="1488366"/>
                </a:cubicBezTo>
                <a:cubicBezTo>
                  <a:pt x="8336" y="1238104"/>
                  <a:pt x="32041" y="1144934"/>
                  <a:pt x="0" y="810224"/>
                </a:cubicBezTo>
                <a:cubicBezTo>
                  <a:pt x="-32041" y="475514"/>
                  <a:pt x="-8042" y="413174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92D05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C48434-E5AA-3917-1C62-159A674A7B5C}"/>
              </a:ext>
            </a:extLst>
          </p:cNvPr>
          <p:cNvSpPr txBox="1"/>
          <p:nvPr/>
        </p:nvSpPr>
        <p:spPr>
          <a:xfrm>
            <a:off x="430900" y="1598418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2C72D2C0-AE6B-C787-105D-54B5D49E0965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 Leviticus it states, “Do not do anything that endangers your </a:t>
            </a:r>
            <a:r>
              <a:rPr lang="en-US" sz="3200" dirty="0" err="1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neighbour’s</a:t>
            </a:r>
            <a:r>
              <a:rPr lang="en-US" sz="3200" dirty="0">
                <a:solidFill>
                  <a:srgbClr val="7030A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life.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A46FA46-14B9-269A-CD20-99760C54798D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7A11763-C8AF-3DAB-66B0-39DF5B1000D9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Pikuach</a:t>
            </a:r>
            <a:r>
              <a:rPr lang="en-US" sz="3600" dirty="0">
                <a:solidFill>
                  <a:srgbClr val="00B0F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Nefesh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ED417E-ED62-B23B-5CF5-1FC312BB26EC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B9A8585E-7946-776A-9E83-D3EB1792C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3769" y="228391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8BFDD727-DD4C-F499-9123-2DD934036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65045" y="5122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57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FB1A2-36AF-3D82-9809-323EB8BB4B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CC60CF4-6481-0F91-1834-A916BF14425A}"/>
              </a:ext>
            </a:extLst>
          </p:cNvPr>
          <p:cNvSpPr txBox="1"/>
          <p:nvPr/>
        </p:nvSpPr>
        <p:spPr>
          <a:xfrm>
            <a:off x="2098588" y="515025"/>
            <a:ext cx="90251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9E48E2"/>
                </a:solidFill>
                <a:latin typeface="Modern Love Caps" pitchFamily="82" charset="0"/>
              </a:rPr>
              <a:t>Make your own….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1D9921A-0673-79BE-3C65-B8F9B8BCA738}"/>
              </a:ext>
            </a:extLst>
          </p:cNvPr>
          <p:cNvSpPr/>
          <p:nvPr/>
        </p:nvSpPr>
        <p:spPr>
          <a:xfrm>
            <a:off x="542683" y="1867367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92D05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F14871-B6AC-F5DA-E14A-829616F2BF4D}"/>
              </a:ext>
            </a:extLst>
          </p:cNvPr>
          <p:cNvSpPr txBox="1"/>
          <p:nvPr/>
        </p:nvSpPr>
        <p:spPr>
          <a:xfrm>
            <a:off x="505695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Three BULLET POINTS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7DAD80E-F66B-D441-17BA-5BC4E8ED565F}"/>
              </a:ext>
            </a:extLst>
          </p:cNvPr>
          <p:cNvSpPr/>
          <p:nvPr/>
        </p:nvSpPr>
        <p:spPr>
          <a:xfrm>
            <a:off x="431255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7030A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969E48-1B05-08EE-9125-A976D7B5EA94}"/>
              </a:ext>
            </a:extLst>
          </p:cNvPr>
          <p:cNvSpPr txBox="1"/>
          <p:nvPr/>
        </p:nvSpPr>
        <p:spPr>
          <a:xfrm>
            <a:off x="428376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SENTENCE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C1EADBA-5BF4-2852-9169-10D3789C5DB4}"/>
              </a:ext>
            </a:extLst>
          </p:cNvPr>
          <p:cNvSpPr/>
          <p:nvPr/>
        </p:nvSpPr>
        <p:spPr>
          <a:xfrm>
            <a:off x="8119415" y="1890806"/>
            <a:ext cx="3566890" cy="4475608"/>
          </a:xfrm>
          <a:custGeom>
            <a:avLst/>
            <a:gdLst>
              <a:gd name="connsiteX0" fmla="*/ 0 w 3566890"/>
              <a:gd name="connsiteY0" fmla="*/ 132082 h 4475608"/>
              <a:gd name="connsiteX1" fmla="*/ 132082 w 3566890"/>
              <a:gd name="connsiteY1" fmla="*/ 0 h 4475608"/>
              <a:gd name="connsiteX2" fmla="*/ 759600 w 3566890"/>
              <a:gd name="connsiteY2" fmla="*/ 0 h 4475608"/>
              <a:gd name="connsiteX3" fmla="*/ 1453172 w 3566890"/>
              <a:gd name="connsiteY3" fmla="*/ 0 h 4475608"/>
              <a:gd name="connsiteX4" fmla="*/ 2179772 w 3566890"/>
              <a:gd name="connsiteY4" fmla="*/ 0 h 4475608"/>
              <a:gd name="connsiteX5" fmla="*/ 2741236 w 3566890"/>
              <a:gd name="connsiteY5" fmla="*/ 0 h 4475608"/>
              <a:gd name="connsiteX6" fmla="*/ 3434808 w 3566890"/>
              <a:gd name="connsiteY6" fmla="*/ 0 h 4475608"/>
              <a:gd name="connsiteX7" fmla="*/ 3566890 w 3566890"/>
              <a:gd name="connsiteY7" fmla="*/ 132082 h 4475608"/>
              <a:gd name="connsiteX8" fmla="*/ 3566890 w 3566890"/>
              <a:gd name="connsiteY8" fmla="*/ 733717 h 4475608"/>
              <a:gd name="connsiteX9" fmla="*/ 3566890 w 3566890"/>
              <a:gd name="connsiteY9" fmla="*/ 1377466 h 4475608"/>
              <a:gd name="connsiteX10" fmla="*/ 3566890 w 3566890"/>
              <a:gd name="connsiteY10" fmla="*/ 2063330 h 4475608"/>
              <a:gd name="connsiteX11" fmla="*/ 3566890 w 3566890"/>
              <a:gd name="connsiteY11" fmla="*/ 2664965 h 4475608"/>
              <a:gd name="connsiteX12" fmla="*/ 3566890 w 3566890"/>
              <a:gd name="connsiteY12" fmla="*/ 3140256 h 4475608"/>
              <a:gd name="connsiteX13" fmla="*/ 3566890 w 3566890"/>
              <a:gd name="connsiteY13" fmla="*/ 3826120 h 4475608"/>
              <a:gd name="connsiteX14" fmla="*/ 3566890 w 3566890"/>
              <a:gd name="connsiteY14" fmla="*/ 4343526 h 4475608"/>
              <a:gd name="connsiteX15" fmla="*/ 3434808 w 3566890"/>
              <a:gd name="connsiteY15" fmla="*/ 4475608 h 4475608"/>
              <a:gd name="connsiteX16" fmla="*/ 2840317 w 3566890"/>
              <a:gd name="connsiteY16" fmla="*/ 4475608 h 4475608"/>
              <a:gd name="connsiteX17" fmla="*/ 2113718 w 3566890"/>
              <a:gd name="connsiteY17" fmla="*/ 4475608 h 4475608"/>
              <a:gd name="connsiteX18" fmla="*/ 1420145 w 3566890"/>
              <a:gd name="connsiteY18" fmla="*/ 4475608 h 4475608"/>
              <a:gd name="connsiteX19" fmla="*/ 759600 w 3566890"/>
              <a:gd name="connsiteY19" fmla="*/ 4475608 h 4475608"/>
              <a:gd name="connsiteX20" fmla="*/ 132082 w 3566890"/>
              <a:gd name="connsiteY20" fmla="*/ 4475608 h 4475608"/>
              <a:gd name="connsiteX21" fmla="*/ 0 w 3566890"/>
              <a:gd name="connsiteY21" fmla="*/ 4343526 h 4475608"/>
              <a:gd name="connsiteX22" fmla="*/ 0 w 3566890"/>
              <a:gd name="connsiteY22" fmla="*/ 3868234 h 4475608"/>
              <a:gd name="connsiteX23" fmla="*/ 0 w 3566890"/>
              <a:gd name="connsiteY23" fmla="*/ 3308714 h 4475608"/>
              <a:gd name="connsiteX24" fmla="*/ 0 w 3566890"/>
              <a:gd name="connsiteY24" fmla="*/ 2622850 h 4475608"/>
              <a:gd name="connsiteX25" fmla="*/ 0 w 3566890"/>
              <a:gd name="connsiteY25" fmla="*/ 1979101 h 4475608"/>
              <a:gd name="connsiteX26" fmla="*/ 0 w 3566890"/>
              <a:gd name="connsiteY26" fmla="*/ 1335352 h 4475608"/>
              <a:gd name="connsiteX27" fmla="*/ 0 w 3566890"/>
              <a:gd name="connsiteY27" fmla="*/ 775831 h 4475608"/>
              <a:gd name="connsiteX28" fmla="*/ 0 w 3566890"/>
              <a:gd name="connsiteY28" fmla="*/ 132082 h 447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66890" h="4475608" fill="none" extrusionOk="0">
                <a:moveTo>
                  <a:pt x="0" y="132082"/>
                </a:moveTo>
                <a:cubicBezTo>
                  <a:pt x="3149" y="57728"/>
                  <a:pt x="53029" y="10240"/>
                  <a:pt x="132082" y="0"/>
                </a:cubicBezTo>
                <a:cubicBezTo>
                  <a:pt x="359171" y="552"/>
                  <a:pt x="494785" y="28364"/>
                  <a:pt x="759600" y="0"/>
                </a:cubicBezTo>
                <a:cubicBezTo>
                  <a:pt x="1024415" y="-28364"/>
                  <a:pt x="1235371" y="-16433"/>
                  <a:pt x="1453172" y="0"/>
                </a:cubicBezTo>
                <a:cubicBezTo>
                  <a:pt x="1670973" y="16433"/>
                  <a:pt x="1887423" y="-11411"/>
                  <a:pt x="2179772" y="0"/>
                </a:cubicBezTo>
                <a:cubicBezTo>
                  <a:pt x="2472121" y="11411"/>
                  <a:pt x="2495831" y="-185"/>
                  <a:pt x="2741236" y="0"/>
                </a:cubicBezTo>
                <a:cubicBezTo>
                  <a:pt x="2986641" y="185"/>
                  <a:pt x="3240407" y="27566"/>
                  <a:pt x="3434808" y="0"/>
                </a:cubicBezTo>
                <a:cubicBezTo>
                  <a:pt x="3492421" y="-9363"/>
                  <a:pt x="3567559" y="65709"/>
                  <a:pt x="3566890" y="132082"/>
                </a:cubicBezTo>
                <a:cubicBezTo>
                  <a:pt x="3542886" y="292899"/>
                  <a:pt x="3578425" y="482630"/>
                  <a:pt x="3566890" y="733717"/>
                </a:cubicBezTo>
                <a:cubicBezTo>
                  <a:pt x="3555355" y="984804"/>
                  <a:pt x="3539204" y="1161995"/>
                  <a:pt x="3566890" y="1377466"/>
                </a:cubicBezTo>
                <a:cubicBezTo>
                  <a:pt x="3594576" y="1592937"/>
                  <a:pt x="3537502" y="1894899"/>
                  <a:pt x="3566890" y="2063330"/>
                </a:cubicBezTo>
                <a:cubicBezTo>
                  <a:pt x="3596278" y="2231761"/>
                  <a:pt x="3569832" y="2404964"/>
                  <a:pt x="3566890" y="2664965"/>
                </a:cubicBezTo>
                <a:cubicBezTo>
                  <a:pt x="3563948" y="2924967"/>
                  <a:pt x="3589854" y="3000564"/>
                  <a:pt x="3566890" y="3140256"/>
                </a:cubicBezTo>
                <a:cubicBezTo>
                  <a:pt x="3543926" y="3279948"/>
                  <a:pt x="3535371" y="3604605"/>
                  <a:pt x="3566890" y="3826120"/>
                </a:cubicBezTo>
                <a:cubicBezTo>
                  <a:pt x="3598409" y="4047635"/>
                  <a:pt x="3567442" y="4238598"/>
                  <a:pt x="3566890" y="4343526"/>
                </a:cubicBezTo>
                <a:cubicBezTo>
                  <a:pt x="3573877" y="4403140"/>
                  <a:pt x="3499187" y="4485666"/>
                  <a:pt x="3434808" y="4475608"/>
                </a:cubicBezTo>
                <a:cubicBezTo>
                  <a:pt x="3307432" y="4498708"/>
                  <a:pt x="3111525" y="4497313"/>
                  <a:pt x="2840317" y="4475608"/>
                </a:cubicBezTo>
                <a:cubicBezTo>
                  <a:pt x="2569109" y="4453903"/>
                  <a:pt x="2294602" y="4459115"/>
                  <a:pt x="2113718" y="4475608"/>
                </a:cubicBezTo>
                <a:cubicBezTo>
                  <a:pt x="1932834" y="4492101"/>
                  <a:pt x="1575934" y="4479535"/>
                  <a:pt x="1420145" y="4475608"/>
                </a:cubicBezTo>
                <a:cubicBezTo>
                  <a:pt x="1264356" y="4471681"/>
                  <a:pt x="910536" y="4454696"/>
                  <a:pt x="759600" y="4475608"/>
                </a:cubicBezTo>
                <a:cubicBezTo>
                  <a:pt x="608664" y="4496520"/>
                  <a:pt x="430235" y="4489079"/>
                  <a:pt x="132082" y="4475608"/>
                </a:cubicBezTo>
                <a:cubicBezTo>
                  <a:pt x="50611" y="4476074"/>
                  <a:pt x="3688" y="4420518"/>
                  <a:pt x="0" y="4343526"/>
                </a:cubicBezTo>
                <a:cubicBezTo>
                  <a:pt x="-8147" y="4205880"/>
                  <a:pt x="-20911" y="4061210"/>
                  <a:pt x="0" y="3868234"/>
                </a:cubicBezTo>
                <a:cubicBezTo>
                  <a:pt x="20911" y="3675258"/>
                  <a:pt x="-12815" y="3476240"/>
                  <a:pt x="0" y="3308714"/>
                </a:cubicBezTo>
                <a:cubicBezTo>
                  <a:pt x="12815" y="3141188"/>
                  <a:pt x="10680" y="2811822"/>
                  <a:pt x="0" y="2622850"/>
                </a:cubicBezTo>
                <a:cubicBezTo>
                  <a:pt x="-10680" y="2433878"/>
                  <a:pt x="4614" y="2129551"/>
                  <a:pt x="0" y="1979101"/>
                </a:cubicBezTo>
                <a:cubicBezTo>
                  <a:pt x="-4614" y="1828651"/>
                  <a:pt x="11303" y="1532230"/>
                  <a:pt x="0" y="1335352"/>
                </a:cubicBezTo>
                <a:cubicBezTo>
                  <a:pt x="-11303" y="1138474"/>
                  <a:pt x="23508" y="1003316"/>
                  <a:pt x="0" y="775831"/>
                </a:cubicBezTo>
                <a:cubicBezTo>
                  <a:pt x="-23508" y="548346"/>
                  <a:pt x="17929" y="266482"/>
                  <a:pt x="0" y="132082"/>
                </a:cubicBezTo>
                <a:close/>
              </a:path>
              <a:path w="3566890" h="4475608" stroke="0" extrusionOk="0">
                <a:moveTo>
                  <a:pt x="0" y="132082"/>
                </a:moveTo>
                <a:cubicBezTo>
                  <a:pt x="-11610" y="56747"/>
                  <a:pt x="57600" y="2000"/>
                  <a:pt x="132082" y="0"/>
                </a:cubicBezTo>
                <a:cubicBezTo>
                  <a:pt x="328880" y="3502"/>
                  <a:pt x="493067" y="-2926"/>
                  <a:pt x="759600" y="0"/>
                </a:cubicBezTo>
                <a:cubicBezTo>
                  <a:pt x="1026133" y="2926"/>
                  <a:pt x="1218127" y="13033"/>
                  <a:pt x="1453172" y="0"/>
                </a:cubicBezTo>
                <a:cubicBezTo>
                  <a:pt x="1688217" y="-13033"/>
                  <a:pt x="1823403" y="-22461"/>
                  <a:pt x="2080690" y="0"/>
                </a:cubicBezTo>
                <a:cubicBezTo>
                  <a:pt x="2337977" y="22461"/>
                  <a:pt x="2548728" y="-20089"/>
                  <a:pt x="2708208" y="0"/>
                </a:cubicBezTo>
                <a:cubicBezTo>
                  <a:pt x="2867688" y="20089"/>
                  <a:pt x="3203241" y="-14346"/>
                  <a:pt x="3434808" y="0"/>
                </a:cubicBezTo>
                <a:cubicBezTo>
                  <a:pt x="3510094" y="-6447"/>
                  <a:pt x="3570459" y="68461"/>
                  <a:pt x="3566890" y="132082"/>
                </a:cubicBezTo>
                <a:cubicBezTo>
                  <a:pt x="3556566" y="274802"/>
                  <a:pt x="3562286" y="453418"/>
                  <a:pt x="3566890" y="607374"/>
                </a:cubicBezTo>
                <a:cubicBezTo>
                  <a:pt x="3571494" y="761330"/>
                  <a:pt x="3545581" y="1023919"/>
                  <a:pt x="3566890" y="1209008"/>
                </a:cubicBezTo>
                <a:cubicBezTo>
                  <a:pt x="3588199" y="1394097"/>
                  <a:pt x="3572031" y="1607219"/>
                  <a:pt x="3566890" y="1726414"/>
                </a:cubicBezTo>
                <a:cubicBezTo>
                  <a:pt x="3561749" y="1845609"/>
                  <a:pt x="3560258" y="2008881"/>
                  <a:pt x="3566890" y="2285935"/>
                </a:cubicBezTo>
                <a:cubicBezTo>
                  <a:pt x="3573522" y="2562989"/>
                  <a:pt x="3546940" y="2744941"/>
                  <a:pt x="3566890" y="2971799"/>
                </a:cubicBezTo>
                <a:cubicBezTo>
                  <a:pt x="3586840" y="3198657"/>
                  <a:pt x="3563875" y="3302968"/>
                  <a:pt x="3566890" y="3489205"/>
                </a:cubicBezTo>
                <a:cubicBezTo>
                  <a:pt x="3569905" y="3675442"/>
                  <a:pt x="3538190" y="4109830"/>
                  <a:pt x="3566890" y="4343526"/>
                </a:cubicBezTo>
                <a:cubicBezTo>
                  <a:pt x="3562910" y="4421236"/>
                  <a:pt x="3517776" y="4474789"/>
                  <a:pt x="3434808" y="4475608"/>
                </a:cubicBezTo>
                <a:cubicBezTo>
                  <a:pt x="3251921" y="4482963"/>
                  <a:pt x="3078317" y="4447949"/>
                  <a:pt x="2873345" y="4475608"/>
                </a:cubicBezTo>
                <a:cubicBezTo>
                  <a:pt x="2668373" y="4503267"/>
                  <a:pt x="2503988" y="4444071"/>
                  <a:pt x="2146745" y="4475608"/>
                </a:cubicBezTo>
                <a:cubicBezTo>
                  <a:pt x="1789502" y="4507145"/>
                  <a:pt x="1652366" y="4503560"/>
                  <a:pt x="1486200" y="4475608"/>
                </a:cubicBezTo>
                <a:cubicBezTo>
                  <a:pt x="1320034" y="4447656"/>
                  <a:pt x="1045761" y="4502715"/>
                  <a:pt x="825654" y="4475608"/>
                </a:cubicBezTo>
                <a:cubicBezTo>
                  <a:pt x="605547" y="4448501"/>
                  <a:pt x="461412" y="4487462"/>
                  <a:pt x="132082" y="4475608"/>
                </a:cubicBezTo>
                <a:cubicBezTo>
                  <a:pt x="60433" y="4482046"/>
                  <a:pt x="14023" y="4419469"/>
                  <a:pt x="0" y="4343526"/>
                </a:cubicBezTo>
                <a:cubicBezTo>
                  <a:pt x="-4541" y="4143262"/>
                  <a:pt x="-12566" y="3975011"/>
                  <a:pt x="0" y="3868234"/>
                </a:cubicBezTo>
                <a:cubicBezTo>
                  <a:pt x="12566" y="3761457"/>
                  <a:pt x="-9161" y="3392304"/>
                  <a:pt x="0" y="3266600"/>
                </a:cubicBezTo>
                <a:cubicBezTo>
                  <a:pt x="9161" y="3140896"/>
                  <a:pt x="17505" y="2758945"/>
                  <a:pt x="0" y="2580736"/>
                </a:cubicBezTo>
                <a:cubicBezTo>
                  <a:pt x="-17505" y="2402527"/>
                  <a:pt x="-18110" y="2174007"/>
                  <a:pt x="0" y="2063330"/>
                </a:cubicBezTo>
                <a:cubicBezTo>
                  <a:pt x="18110" y="1952653"/>
                  <a:pt x="-23901" y="1577549"/>
                  <a:pt x="0" y="1419581"/>
                </a:cubicBezTo>
                <a:cubicBezTo>
                  <a:pt x="23901" y="1261613"/>
                  <a:pt x="29063" y="940429"/>
                  <a:pt x="0" y="775831"/>
                </a:cubicBezTo>
                <a:cubicBezTo>
                  <a:pt x="-29063" y="611233"/>
                  <a:pt x="-23562" y="307883"/>
                  <a:pt x="0" y="132082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6264982">
                  <a:prstGeom prst="roundRect">
                    <a:avLst>
                      <a:gd name="adj" fmla="val 3703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B0F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C01D31-F8AB-5E09-C176-282A656F917A}"/>
              </a:ext>
            </a:extLst>
          </p:cNvPr>
          <p:cNvSpPr txBox="1"/>
          <p:nvPr/>
        </p:nvSpPr>
        <p:spPr>
          <a:xfrm>
            <a:off x="8090629" y="2064300"/>
            <a:ext cx="3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ebas Neue" panose="020B0606020202050201" pitchFamily="34" charset="77"/>
              </a:rPr>
              <a:t>ONE WORD/ Concept</a:t>
            </a:r>
          </a:p>
        </p:txBody>
      </p:sp>
      <p:pic>
        <p:nvPicPr>
          <p:cNvPr id="43" name="Graphic 42" descr="Open quotation mark">
            <a:extLst>
              <a:ext uri="{FF2B5EF4-FFF2-40B4-BE49-F238E27FC236}">
                <a16:creationId xmlns:a16="http://schemas.microsoft.com/office/drawing/2014/main" id="{D0CD9E53-9D92-1A28-C2CC-1BDE05F02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1454" y="2468525"/>
            <a:ext cx="914400" cy="914400"/>
          </a:xfrm>
          <a:prstGeom prst="rect">
            <a:avLst/>
          </a:prstGeom>
        </p:spPr>
      </p:pic>
      <p:pic>
        <p:nvPicPr>
          <p:cNvPr id="45" name="Graphic 44" descr="Closed quotation mark">
            <a:extLst>
              <a:ext uri="{FF2B5EF4-FFF2-40B4-BE49-F238E27FC236}">
                <a16:creationId xmlns:a16="http://schemas.microsoft.com/office/drawing/2014/main" id="{5331E23F-B702-0418-18E4-0F1680C484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0597" y="43945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243A3-0C5B-5A2D-866F-FF28F3C52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8CB8C975-06C8-18CB-8528-E68079EE9F4C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80965A5-1EE5-B61C-35FD-1978AC66D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6472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Gehinnon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A31D6E39-947D-A127-FB98-69C72E349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75BB4620-30F9-2EF0-4CCD-8129AC270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8B1850C5-2733-DF16-0A8D-6EDE5AE85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16E1079A-50EC-165A-5708-81A1F220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3BC8ABD2-02B8-6268-4393-2667E45C8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3AB99D6F-A699-9DAF-A3FB-22AC43E8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F0C5275C-7D57-D5EC-211D-12DCE11D7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CFB5FB20-0495-CFA3-5100-D49318D7E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02405025-BE0A-FA4C-6D4B-B9448ADF8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72713B27-765A-ED87-E37B-19E59A6D7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C9855E-7BC6-D49F-755E-5C1752E7B54C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3A66F507-CB83-D9C5-442E-E3F612413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7ADDC119-271F-B5B8-1036-B0AA3A5B3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AFE0E8A8-2C14-2B8A-7903-76C872F7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4D89FD21-09CD-308A-24E1-E47D71C38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440BD334-2C11-EE9F-5C46-925AF5882387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Day of Atonement called?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CE8B37CF-EC9A-1B25-4656-59FBA44C298D}"/>
              </a:ext>
            </a:extLst>
          </p:cNvPr>
          <p:cNvSpPr>
            <a:spLocks/>
          </p:cNvSpPr>
          <p:nvPr/>
        </p:nvSpPr>
        <p:spPr bwMode="auto">
          <a:xfrm>
            <a:off x="7715250" y="3022600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A8FF1EEF-8655-E2CA-4E2D-EAAB4CF02C72}"/>
              </a:ext>
            </a:extLst>
          </p:cNvPr>
          <p:cNvSpPr>
            <a:spLocks/>
          </p:cNvSpPr>
          <p:nvPr/>
        </p:nvSpPr>
        <p:spPr bwMode="auto">
          <a:xfrm>
            <a:off x="7688540" y="4121428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food can Jewish people eat?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3C280AA8-BA19-D984-8143-A491C29A2D71}"/>
              </a:ext>
            </a:extLst>
          </p:cNvPr>
          <p:cNvSpPr>
            <a:spLocks/>
          </p:cNvSpPr>
          <p:nvPr/>
        </p:nvSpPr>
        <p:spPr bwMode="auto">
          <a:xfrm>
            <a:off x="7735888" y="4760913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law?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1783C1B9-6061-CB90-7D21-BF1BE47A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862A7640-2D4E-10CA-A096-D246B1112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087836A8-AAA2-EF32-76CB-461ACC9F8FF0}"/>
              </a:ext>
            </a:extLst>
          </p:cNvPr>
          <p:cNvSpPr>
            <a:spLocks/>
          </p:cNvSpPr>
          <p:nvPr/>
        </p:nvSpPr>
        <p:spPr bwMode="auto">
          <a:xfrm>
            <a:off x="7735888" y="555625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Rosh Hashanah?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DA88FBF5-2347-B3FE-71BB-3EEC8C869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1353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679CF-FE6B-638C-C978-31EAFF4D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DC7202FE-029A-B6A9-0C76-E9211D4688BA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F329BA3-B180-8B96-E553-E7DE56521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55269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B6171E81-E099-593D-4C76-6ED77424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7CB2D668-C7ED-38A1-0A97-964A2F1A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AC6E8F73-E33C-3AB0-BA30-7CD6F83D6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87F5DD62-1CE1-B702-20DD-97A8899DC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21C0B022-18E1-0132-90C6-952B5C67E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9BB0072F-F273-F6D9-95C0-813F6A5E2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D7045E5C-3137-9445-FF13-3612A0A0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1B2FD2AA-C355-8399-DD9F-106BBAB50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D2ECE258-7E95-3236-7DE2-1746591BE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A3E4FC2B-A47B-3247-21D9-12C674C0C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4F3D911-CB45-20C0-B6D4-7EE9D41B2366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5BD8DF9C-06F3-96F9-33CA-0845AC612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9ECBC2F9-F520-CF73-6E79-BF878255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DBFFFE65-AACD-D01F-AEB9-65AA47F1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24E0598F-F475-DA51-8653-6BEAB90A0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3638C64B-C07A-C890-2FC8-E676BF4F39E7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festival celebrated 7 weeks after Pesach?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A5AB8964-96BF-8CF2-EE37-FA83B79B9C9A}"/>
              </a:ext>
            </a:extLst>
          </p:cNvPr>
          <p:cNvSpPr>
            <a:spLocks/>
          </p:cNvSpPr>
          <p:nvPr/>
        </p:nvSpPr>
        <p:spPr bwMode="auto">
          <a:xfrm>
            <a:off x="7715250" y="3022600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wedding </a:t>
            </a:r>
            <a:r>
              <a:rPr lang="en-US" altLang="en-US" sz="1800" dirty="0" err="1"/>
              <a:t>canope</a:t>
            </a:r>
            <a:r>
              <a:rPr lang="en-US" altLang="en-US" sz="1800" dirty="0"/>
              <a:t> called?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9B9F00B7-28BA-3817-3B19-78596FB6CCE7}"/>
              </a:ext>
            </a:extLst>
          </p:cNvPr>
          <p:cNvSpPr>
            <a:spLocks/>
          </p:cNvSpPr>
          <p:nvPr/>
        </p:nvSpPr>
        <p:spPr bwMode="auto">
          <a:xfrm>
            <a:off x="7735888" y="3802063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word for Hell in Judaism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08C798AD-876A-3777-9E94-B34FD8174FA2}"/>
              </a:ext>
            </a:extLst>
          </p:cNvPr>
          <p:cNvSpPr>
            <a:spLocks/>
          </p:cNvSpPr>
          <p:nvPr/>
        </p:nvSpPr>
        <p:spPr bwMode="auto">
          <a:xfrm>
            <a:off x="7735888" y="4760913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law?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78C335C4-7170-9D3E-66F4-7E02836A3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55AB7771-5A9B-9E7E-6747-FDF8F7984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4824289A-82A7-18C0-3F80-1D4A24BE728A}"/>
              </a:ext>
            </a:extLst>
          </p:cNvPr>
          <p:cNvSpPr>
            <a:spLocks/>
          </p:cNvSpPr>
          <p:nvPr/>
        </p:nvSpPr>
        <p:spPr bwMode="auto">
          <a:xfrm>
            <a:off x="7735888" y="555625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Holy day?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2C8B2003-6BB9-C084-9D0D-5FA3E8D40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7650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767B0-0271-7548-1F10-96CFFE231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550B6ECD-B476-2B72-D9B9-9E5B4BE95271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F3D7AA-CC45-1B76-FD7D-679E52042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11860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42EEE310-272C-365A-90F7-D5E769E5F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F78141D0-BA7A-B30F-7B54-FB91B6950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A31247AC-3F1D-C11C-E0FB-4A21E85AC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D0E68A23-60A4-463C-1203-F6A23F1BA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6B8DC575-5421-8A30-CCB7-962AC4499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01685461-AFDA-E7CC-2948-7ECFB05A3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A32F83C3-14EF-EC5D-BB1A-9609EC24A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72C0ADD6-D09E-CF6A-1969-D42150D8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587E9F21-CC21-FE3A-0344-D04914D2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49E0A20B-2327-BC86-B54D-A51FE09C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BF73A4-7F6C-86C4-27DD-9384CA83E049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959621B0-AF5E-3DF9-EA77-4FCB42C6C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0A6FAE6F-12F6-AB81-E6DE-979455D4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2BCD716B-2C65-86A6-AECA-172F6275A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4765D8E4-976C-A324-35D4-2314EAF4B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F0DE7A1D-32FE-D5B7-0880-3E0D5608ACBB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festival celebrated 7 weeks after Pesach?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F456468F-782D-CE05-5784-324B48BA54AE}"/>
              </a:ext>
            </a:extLst>
          </p:cNvPr>
          <p:cNvSpPr>
            <a:spLocks/>
          </p:cNvSpPr>
          <p:nvPr/>
        </p:nvSpPr>
        <p:spPr bwMode="auto">
          <a:xfrm>
            <a:off x="7715250" y="3022600"/>
            <a:ext cx="3527425" cy="646331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wedding </a:t>
            </a:r>
            <a:r>
              <a:rPr lang="en-US" altLang="en-US" sz="1800" dirty="0" err="1"/>
              <a:t>canope</a:t>
            </a:r>
            <a:r>
              <a:rPr lang="en-US" altLang="en-US" sz="1800" dirty="0"/>
              <a:t> called?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3EBA3DE8-7507-17ED-3D4E-F00E55F7DA8C}"/>
              </a:ext>
            </a:extLst>
          </p:cNvPr>
          <p:cNvSpPr>
            <a:spLocks/>
          </p:cNvSpPr>
          <p:nvPr/>
        </p:nvSpPr>
        <p:spPr bwMode="auto">
          <a:xfrm>
            <a:off x="7735888" y="3802063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word for Hell in Judaism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2BEAC91C-2F72-5613-FE7F-7EA3D701DDF8}"/>
              </a:ext>
            </a:extLst>
          </p:cNvPr>
          <p:cNvSpPr>
            <a:spLocks/>
          </p:cNvSpPr>
          <p:nvPr/>
        </p:nvSpPr>
        <p:spPr bwMode="auto">
          <a:xfrm>
            <a:off x="7735888" y="4760913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law?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A2FFF71A-6AE1-DE2B-C33A-1F88A63F1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D865DC0D-AA1F-0DE4-876D-B8817B855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6BADFEAF-30D6-F18B-A6E6-474760C2D9D8}"/>
              </a:ext>
            </a:extLst>
          </p:cNvPr>
          <p:cNvSpPr>
            <a:spLocks/>
          </p:cNvSpPr>
          <p:nvPr/>
        </p:nvSpPr>
        <p:spPr bwMode="auto">
          <a:xfrm>
            <a:off x="7735888" y="555625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Jewish Holy day?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12FA2141-5618-32E5-839B-A11A91B06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551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CD65F3-81D5-76A9-8A67-1D5B89F1E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3B3E52AD-14FF-2041-5891-003771EE9AF4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D8067E-7E35-5440-51C7-6EC1A8C5F7AE}"/>
              </a:ext>
            </a:extLst>
          </p:cNvPr>
          <p:cNvGraphicFramePr>
            <a:graphicFrameLocks noGrp="1"/>
          </p:cNvGraphicFramePr>
          <p:nvPr/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00AE6F7E-0232-4E7D-8276-ED5326C8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53D22754-1722-95B1-CD21-2A323E4D8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3C27D2BA-6F10-8977-0696-2F7061D9F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0F9109E9-06E8-2435-0F3D-3DC30292F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51E60FF1-D156-4417-ECCB-2DE4108E2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CE600D18-F32C-B82B-A1DF-0AA459CA4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9F7EEB42-3463-131C-D3AD-D55993C8C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41D9F938-C821-B498-547F-D5763B125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DC846FAA-DA95-00CB-88F7-8EAC45C34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EE0A22CC-DF89-0046-477C-8A30C42E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ACEBE0-940E-AE91-A6E0-D56FBC70C120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D9312F2B-44C0-EBA2-54E6-3F977BF8A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BA24B5EB-C00E-2CB0-BA42-E0E048FE0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51EA46DB-BE8D-8498-1C80-552C40C2E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3AED4DDA-EF5F-E3E7-9BD0-E7AD9FE98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DDA2A123-807F-5EB1-5273-187AD5EB3409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369332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opposite to kosher?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C61B7739-4FED-C025-2675-206C6E95AC06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923330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E401D082-C09C-B863-DB52-E304E365DFFF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Where are the scrolls kept?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F79D51FD-80AA-173E-2F11-8D343646F999}"/>
              </a:ext>
            </a:extLst>
          </p:cNvPr>
          <p:cNvSpPr>
            <a:spLocks/>
          </p:cNvSpPr>
          <p:nvPr/>
        </p:nvSpPr>
        <p:spPr bwMode="auto">
          <a:xfrm>
            <a:off x="7735887" y="5026025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standing prayer?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C200066C-D1C3-6B19-8D3F-43066E078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DEF3E2B3-6107-A7ED-C786-CFC2F38DA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2E21A211-2E90-F4EB-4013-2087D1AFFE19}"/>
              </a:ext>
            </a:extLst>
          </p:cNvPr>
          <p:cNvSpPr>
            <a:spLocks/>
          </p:cNvSpPr>
          <p:nvPr/>
        </p:nvSpPr>
        <p:spPr bwMode="auto">
          <a:xfrm>
            <a:off x="7783975" y="5643860"/>
            <a:ext cx="3525837" cy="923330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third book of the </a:t>
            </a:r>
            <a:r>
              <a:rPr lang="en-US" altLang="en-US" sz="1800" dirty="0" err="1"/>
              <a:t>Tenakh</a:t>
            </a:r>
            <a:r>
              <a:rPr lang="en-US" altLang="en-US" sz="1800" dirty="0"/>
              <a:t>? (the writings)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71CDCD46-C47A-EB44-C681-964ACE261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0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179587-EEBB-2E3A-34BF-A26C8EE28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1703C39D-0578-B963-AE45-F3C918916EFE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70D920-3F56-908F-E96A-1C84B5E42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451758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7160ABA0-8B2A-0DEB-6D95-0BFB619A8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48CA67B1-5782-792C-1D90-7E4905688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818D4230-D382-4DB8-F250-47F3CBBD9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30D59E22-B302-97DB-FBF0-943B1700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97EB1D63-7C1D-D6CC-2017-9E093EA8B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60ADA1EC-3126-7197-6CF6-A700FAF83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4797F180-E59B-9303-724D-6E1C03B15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C7D82B7B-F631-0B68-2916-E719BFE28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72E7255C-9930-938D-8CAB-BD99E553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52EEE10D-D0F4-0B26-3856-4C78D5B3B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A6406D-B12B-BED3-F4FF-482420D3452B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5702EBCB-F765-276A-354A-F52412B0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D21E3684-4DA0-96A7-57E2-8B729F380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B8BE051F-164B-B4A4-1534-D3D9A5D4A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B153CC2F-A18D-FF6D-FA4A-1716E68A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E0BC1AEF-3385-FB59-7810-8D41D5A88ABE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369332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opposite to kosher?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555B6EEF-F51A-6FB9-ADCB-7147583920C5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923330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What do the </a:t>
            </a:r>
            <a:r>
              <a:rPr lang="en-US" altLang="en-US" sz="1800" dirty="0" err="1"/>
              <a:t>Gemara</a:t>
            </a:r>
            <a:r>
              <a:rPr lang="en-US" altLang="en-US" sz="1800" dirty="0"/>
              <a:t> and the Mishnah make?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0B28A350-3825-5E39-A5A8-22A6F33DC715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Where are the scrolls kept?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DAFA0785-10A3-7FA4-C5DF-F93CED806879}"/>
              </a:ext>
            </a:extLst>
          </p:cNvPr>
          <p:cNvSpPr>
            <a:spLocks/>
          </p:cNvSpPr>
          <p:nvPr/>
        </p:nvSpPr>
        <p:spPr bwMode="auto">
          <a:xfrm>
            <a:off x="7735887" y="5026025"/>
            <a:ext cx="3525837" cy="369332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standing prayer&gt;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C3CB5BBF-3EA5-2EF3-9DFE-D540E568A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AA3B780D-5E5B-AFCE-BFD7-F504E2B7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CF8203A6-5446-28D5-0DD8-512576DA1B71}"/>
              </a:ext>
            </a:extLst>
          </p:cNvPr>
          <p:cNvSpPr>
            <a:spLocks/>
          </p:cNvSpPr>
          <p:nvPr/>
        </p:nvSpPr>
        <p:spPr bwMode="auto">
          <a:xfrm>
            <a:off x="7783975" y="5643860"/>
            <a:ext cx="3525837" cy="923330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third book of the </a:t>
            </a:r>
            <a:r>
              <a:rPr lang="en-US" altLang="en-US" sz="1800" dirty="0" err="1"/>
              <a:t>TeNaKh</a:t>
            </a:r>
            <a:r>
              <a:rPr lang="en-US" altLang="en-US" sz="1800" dirty="0"/>
              <a:t>? (the writings)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0A902690-C1AC-CC0B-62BD-BFBA00ABA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94289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20746-9AA4-56E0-5067-A1DBFFA17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F3DA12D5-14D1-CF71-4CA2-220AFE7DDD2B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763B81-078B-F9BB-1A0D-86BDBEAEC242}"/>
              </a:ext>
            </a:extLst>
          </p:cNvPr>
          <p:cNvGraphicFramePr>
            <a:graphicFrameLocks noGrp="1"/>
          </p:cNvGraphicFramePr>
          <p:nvPr/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5C9DDA93-FB34-1E3C-963B-FAA5FCE05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9399F7DF-ED41-2E06-A89F-4FC9DC41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92BEE7FC-B80E-CCEF-BEBA-8E980002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5A2D5B9E-5F92-3D9C-EF2A-4E89F1560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769DE4A2-22D8-71D5-D6AF-E41FD3FC8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BB21BFAD-D754-41AC-21EA-CA29C8E11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234E6B4F-C45D-BBB1-FD5B-753552515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ED4F47BD-B5AB-7BF9-BA4B-0DEB395F5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3F8D0F35-D2B0-DCB2-EBC9-7FAD5E113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CB9824E2-6D31-0784-1D55-8C2371F6F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CB9B52-AF89-C183-919B-EFCD0B2AC476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1833AFE8-697A-F0A3-68F1-FAB71A722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658380F5-F8C7-9F44-E465-976894E58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BFBA779B-4223-2D42-534D-2CD9AE0FD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F65CFB94-C1ED-7891-8110-7177DBAB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C4CF885A-A75B-77AD-9604-EDC1FCA0AB0C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Which Jewish prayer talks about the oneness of God?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085492DC-3AB3-8E51-E9B4-CB7F17E8C6CE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923330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Which festival celebrates with building huts and holding Etrog and Lulav?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CA457B89-34A5-6BF3-BB78-08F37FDC850C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Sanctity of Life?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E166BAB5-41A1-9C04-DAAE-02E8F967338A}"/>
              </a:ext>
            </a:extLst>
          </p:cNvPr>
          <p:cNvSpPr>
            <a:spLocks/>
          </p:cNvSpPr>
          <p:nvPr/>
        </p:nvSpPr>
        <p:spPr bwMode="auto">
          <a:xfrm>
            <a:off x="7735886" y="4841089"/>
            <a:ext cx="3525837" cy="646331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are the 7 days of morning called?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5009C29C-8472-187B-5642-3AF9A111A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2E326FC1-6C36-F5D1-3DEC-7ED6D2A4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F2366F7B-9D95-F972-11DA-D9642087C3EF}"/>
              </a:ext>
            </a:extLst>
          </p:cNvPr>
          <p:cNvSpPr>
            <a:spLocks/>
          </p:cNvSpPr>
          <p:nvPr/>
        </p:nvSpPr>
        <p:spPr bwMode="auto">
          <a:xfrm>
            <a:off x="7783975" y="564386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prayer shawl called?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45EB52E5-EFC3-70B6-E362-B5A39DEE5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6852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2A15B-B804-BA17-7E13-7EDD493FE0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ED49FDCF-C0F9-33E6-C94C-6E1FCD0619A4}"/>
              </a:ext>
            </a:extLst>
          </p:cNvPr>
          <p:cNvSpPr/>
          <p:nvPr/>
        </p:nvSpPr>
        <p:spPr>
          <a:xfrm>
            <a:off x="360363" y="107950"/>
            <a:ext cx="3608387" cy="101600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u="sng" dirty="0">
                <a:solidFill>
                  <a:schemeClr val="tx1"/>
                </a:solidFill>
                <a:cs typeface="Calibri"/>
              </a:rPr>
              <a:t>Retrieval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F3BB923-B96D-8CA8-77E7-4146CF351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4626"/>
              </p:ext>
            </p:extLst>
          </p:nvPr>
        </p:nvGraphicFramePr>
        <p:xfrm>
          <a:off x="719138" y="1260475"/>
          <a:ext cx="5770560" cy="5073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4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Shabbat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Treifah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Kosher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Mitzvot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Halakhah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Sukkot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Bimah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Yom Kippur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Pikuach</a:t>
                      </a:r>
                      <a:r>
                        <a:rPr lang="en-US" sz="1800" b="0" dirty="0"/>
                        <a:t> Nefesh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Pesach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Ark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Wedding contract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Gehinnom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Talmud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Bar </a:t>
                      </a:r>
                      <a:r>
                        <a:rPr lang="en-US" sz="1800" b="0" dirty="0" err="1"/>
                        <a:t>Mitzvat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Tallit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Tenakh</a:t>
                      </a:r>
                      <a:endParaRPr lang="en-US" sz="1800" b="0" dirty="0"/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Amidah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Huppah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Shivah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73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Shema</a:t>
                      </a:r>
                    </a:p>
                  </a:txBody>
                  <a:tcPr marL="91445" marR="91445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Beginning of Jewish new year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Shavuot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Rosh Hashanah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Ketuvim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13" name="TextBox 3">
            <a:extLst>
              <a:ext uri="{FF2B5EF4-FFF2-40B4-BE49-F238E27FC236}">
                <a16:creationId xmlns:a16="http://schemas.microsoft.com/office/drawing/2014/main" id="{E3CF3229-7112-75E8-14EA-603AD9E8C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316663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A</a:t>
            </a:r>
          </a:p>
        </p:txBody>
      </p:sp>
      <p:sp>
        <p:nvSpPr>
          <p:cNvPr id="3114" name="TextBox 4">
            <a:extLst>
              <a:ext uri="{FF2B5EF4-FFF2-40B4-BE49-F238E27FC236}">
                <a16:creationId xmlns:a16="http://schemas.microsoft.com/office/drawing/2014/main" id="{F4DC0B20-46CB-9AD0-5212-5A88C8B62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334125"/>
            <a:ext cx="636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B</a:t>
            </a:r>
          </a:p>
        </p:txBody>
      </p:sp>
      <p:sp>
        <p:nvSpPr>
          <p:cNvPr id="3115" name="TextBox 5">
            <a:extLst>
              <a:ext uri="{FF2B5EF4-FFF2-40B4-BE49-F238E27FC236}">
                <a16:creationId xmlns:a16="http://schemas.microsoft.com/office/drawing/2014/main" id="{AE377B13-5729-EED2-9411-9A2F20E41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63817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C</a:t>
            </a:r>
          </a:p>
        </p:txBody>
      </p:sp>
      <p:sp>
        <p:nvSpPr>
          <p:cNvPr id="3116" name="TextBox 6">
            <a:extLst>
              <a:ext uri="{FF2B5EF4-FFF2-40B4-BE49-F238E27FC236}">
                <a16:creationId xmlns:a16="http://schemas.microsoft.com/office/drawing/2014/main" id="{93AC7288-5394-EF4B-3117-FE14F86D9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75" y="63341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D</a:t>
            </a:r>
          </a:p>
        </p:txBody>
      </p:sp>
      <p:sp>
        <p:nvSpPr>
          <p:cNvPr id="3117" name="TextBox 29">
            <a:extLst>
              <a:ext uri="{FF2B5EF4-FFF2-40B4-BE49-F238E27FC236}">
                <a16:creationId xmlns:a16="http://schemas.microsoft.com/office/drawing/2014/main" id="{9FD8A0F2-C4C6-CF1C-5AF5-65E0CD550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25" y="632618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E</a:t>
            </a:r>
          </a:p>
        </p:txBody>
      </p:sp>
      <p:sp>
        <p:nvSpPr>
          <p:cNvPr id="3118" name="TextBox 31">
            <a:extLst>
              <a:ext uri="{FF2B5EF4-FFF2-40B4-BE49-F238E27FC236}">
                <a16:creationId xmlns:a16="http://schemas.microsoft.com/office/drawing/2014/main" id="{F2155C71-2FE3-382C-CCE6-E698D43E4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5549900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1</a:t>
            </a:r>
          </a:p>
        </p:txBody>
      </p:sp>
      <p:sp>
        <p:nvSpPr>
          <p:cNvPr id="3119" name="TextBox 32">
            <a:extLst>
              <a:ext uri="{FF2B5EF4-FFF2-40B4-BE49-F238E27FC236}">
                <a16:creationId xmlns:a16="http://schemas.microsoft.com/office/drawing/2014/main" id="{59815A7C-CFEC-A942-3DD9-1F4AC8B50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4503738"/>
            <a:ext cx="636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2</a:t>
            </a:r>
          </a:p>
        </p:txBody>
      </p:sp>
      <p:sp>
        <p:nvSpPr>
          <p:cNvPr id="3120" name="TextBox 33">
            <a:extLst>
              <a:ext uri="{FF2B5EF4-FFF2-40B4-BE49-F238E27FC236}">
                <a16:creationId xmlns:a16="http://schemas.microsoft.com/office/drawing/2014/main" id="{63AA2E54-4712-FF13-48AE-186B28D31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27425"/>
            <a:ext cx="636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3</a:t>
            </a:r>
          </a:p>
        </p:txBody>
      </p:sp>
      <p:sp>
        <p:nvSpPr>
          <p:cNvPr id="3121" name="TextBox 34">
            <a:extLst>
              <a:ext uri="{FF2B5EF4-FFF2-40B4-BE49-F238E27FC236}">
                <a16:creationId xmlns:a16="http://schemas.microsoft.com/office/drawing/2014/main" id="{1D528895-82F6-F77E-17CF-1585A8519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3" y="2552700"/>
            <a:ext cx="636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4</a:t>
            </a:r>
          </a:p>
        </p:txBody>
      </p:sp>
      <p:sp>
        <p:nvSpPr>
          <p:cNvPr id="3122" name="TextBox 35">
            <a:extLst>
              <a:ext uri="{FF2B5EF4-FFF2-40B4-BE49-F238E27FC236}">
                <a16:creationId xmlns:a16="http://schemas.microsoft.com/office/drawing/2014/main" id="{20567E6B-F623-E794-9E92-2866ACF87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68450"/>
            <a:ext cx="636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 little sunshine"/>
                <a:ea typeface="A little sunshine"/>
                <a:cs typeface="A little sunshine"/>
              </a:rPr>
              <a:t>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9510FAD-3A24-E240-792C-C9A93FE207A4}"/>
              </a:ext>
            </a:extLst>
          </p:cNvPr>
          <p:cNvSpPr/>
          <p:nvPr/>
        </p:nvSpPr>
        <p:spPr>
          <a:xfrm>
            <a:off x="7053263" y="1033463"/>
            <a:ext cx="4392612" cy="5689600"/>
          </a:xfrm>
          <a:custGeom>
            <a:avLst/>
            <a:gdLst>
              <a:gd name="connsiteX0" fmla="*/ 0 w 4392079"/>
              <a:gd name="connsiteY0" fmla="*/ 0 h 5689586"/>
              <a:gd name="connsiteX1" fmla="*/ 4392079 w 4392079"/>
              <a:gd name="connsiteY1" fmla="*/ 0 h 5689586"/>
              <a:gd name="connsiteX2" fmla="*/ 4392079 w 4392079"/>
              <a:gd name="connsiteY2" fmla="*/ 5689586 h 5689586"/>
              <a:gd name="connsiteX3" fmla="*/ 0 w 4392079"/>
              <a:gd name="connsiteY3" fmla="*/ 5689586 h 5689586"/>
              <a:gd name="connsiteX4" fmla="*/ 0 w 4392079"/>
              <a:gd name="connsiteY4" fmla="*/ 0 h 568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079" h="5689586" fill="none" extrusionOk="0">
                <a:moveTo>
                  <a:pt x="0" y="0"/>
                </a:moveTo>
                <a:cubicBezTo>
                  <a:pt x="1352640" y="-49533"/>
                  <a:pt x="3163509" y="-14809"/>
                  <a:pt x="4392079" y="0"/>
                </a:cubicBezTo>
                <a:cubicBezTo>
                  <a:pt x="4479718" y="2550141"/>
                  <a:pt x="4319400" y="4381541"/>
                  <a:pt x="4392079" y="5689586"/>
                </a:cubicBezTo>
                <a:cubicBezTo>
                  <a:pt x="3348286" y="5641355"/>
                  <a:pt x="943290" y="5774041"/>
                  <a:pt x="0" y="5689586"/>
                </a:cubicBezTo>
                <a:cubicBezTo>
                  <a:pt x="-38581" y="3378994"/>
                  <a:pt x="63341" y="1871268"/>
                  <a:pt x="0" y="0"/>
                </a:cubicBezTo>
                <a:close/>
              </a:path>
              <a:path w="4392079" h="5689586" stroke="0" extrusionOk="0">
                <a:moveTo>
                  <a:pt x="0" y="0"/>
                </a:moveTo>
                <a:cubicBezTo>
                  <a:pt x="1668896" y="118645"/>
                  <a:pt x="3569010" y="116012"/>
                  <a:pt x="4392079" y="0"/>
                </a:cubicBezTo>
                <a:cubicBezTo>
                  <a:pt x="4259197" y="2439212"/>
                  <a:pt x="4477030" y="3883764"/>
                  <a:pt x="4392079" y="5689586"/>
                </a:cubicBezTo>
                <a:cubicBezTo>
                  <a:pt x="2546573" y="5824186"/>
                  <a:pt x="1436202" y="5532390"/>
                  <a:pt x="0" y="5689586"/>
                </a:cubicBezTo>
                <a:cubicBezTo>
                  <a:pt x="-20187" y="3213928"/>
                  <a:pt x="-152480" y="2726604"/>
                  <a:pt x="0" y="0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24" name="TextBox 38">
            <a:extLst>
              <a:ext uri="{FF2B5EF4-FFF2-40B4-BE49-F238E27FC236}">
                <a16:creationId xmlns:a16="http://schemas.microsoft.com/office/drawing/2014/main" id="{AEEFA4D4-B474-3C64-9905-6CBA6D421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0" y="2071688"/>
            <a:ext cx="679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A</a:t>
            </a:r>
          </a:p>
        </p:txBody>
      </p:sp>
      <p:sp>
        <p:nvSpPr>
          <p:cNvPr id="3125" name="TextBox 39">
            <a:extLst>
              <a:ext uri="{FF2B5EF4-FFF2-40B4-BE49-F238E27FC236}">
                <a16:creationId xmlns:a16="http://schemas.microsoft.com/office/drawing/2014/main" id="{D30AC4B6-5E5A-36CF-456F-A910843F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989263"/>
            <a:ext cx="677862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B</a:t>
            </a:r>
          </a:p>
        </p:txBody>
      </p:sp>
      <p:sp>
        <p:nvSpPr>
          <p:cNvPr id="3126" name="TextBox 40">
            <a:extLst>
              <a:ext uri="{FF2B5EF4-FFF2-40B4-BE49-F238E27FC236}">
                <a16:creationId xmlns:a16="http://schemas.microsoft.com/office/drawing/2014/main" id="{1A3995E0-2AD0-2C3A-F78C-2B61F730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987800"/>
            <a:ext cx="67945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C</a:t>
            </a:r>
          </a:p>
        </p:txBody>
      </p:sp>
      <p:sp>
        <p:nvSpPr>
          <p:cNvPr id="3127" name="TextBox 41">
            <a:extLst>
              <a:ext uri="{FF2B5EF4-FFF2-40B4-BE49-F238E27FC236}">
                <a16:creationId xmlns:a16="http://schemas.microsoft.com/office/drawing/2014/main" id="{1CE29D70-612C-7239-03DB-075A27301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41888"/>
            <a:ext cx="6778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D</a:t>
            </a:r>
          </a:p>
        </p:txBody>
      </p:sp>
      <p:sp>
        <p:nvSpPr>
          <p:cNvPr id="3128" name="TextBox 42">
            <a:extLst>
              <a:ext uri="{FF2B5EF4-FFF2-40B4-BE49-F238E27FC236}">
                <a16:creationId xmlns:a16="http://schemas.microsoft.com/office/drawing/2014/main" id="{DEF72C47-5BB3-696B-91E7-E55BE1557CF7}"/>
              </a:ext>
            </a:extLst>
          </p:cNvPr>
          <p:cNvSpPr>
            <a:spLocks/>
          </p:cNvSpPr>
          <p:nvPr/>
        </p:nvSpPr>
        <p:spPr bwMode="auto">
          <a:xfrm>
            <a:off x="7735888" y="2055813"/>
            <a:ext cx="3525837" cy="646331"/>
          </a:xfrm>
          <a:custGeom>
            <a:avLst/>
            <a:gdLst>
              <a:gd name="T0" fmla="*/ 0 w 3526898"/>
              <a:gd name="T1" fmla="*/ 0 h 646331"/>
              <a:gd name="T2" fmla="*/ 587285 w 3526898"/>
              <a:gd name="T3" fmla="*/ 0 h 646331"/>
              <a:gd name="T4" fmla="*/ 1139335 w 3526898"/>
              <a:gd name="T5" fmla="*/ 0 h 646331"/>
              <a:gd name="T6" fmla="*/ 1726620 w 3526898"/>
              <a:gd name="T7" fmla="*/ 0 h 646331"/>
              <a:gd name="T8" fmla="*/ 2278669 w 3526898"/>
              <a:gd name="T9" fmla="*/ 0 h 646331"/>
              <a:gd name="T10" fmla="*/ 2936430 w 3526898"/>
              <a:gd name="T11" fmla="*/ 0 h 646331"/>
              <a:gd name="T12" fmla="*/ 3523716 w 3526898"/>
              <a:gd name="T13" fmla="*/ 0 h 646331"/>
              <a:gd name="T14" fmla="*/ 3523716 w 3526898"/>
              <a:gd name="T15" fmla="*/ 645674 h 646331"/>
              <a:gd name="T16" fmla="*/ 2901193 w 3526898"/>
              <a:gd name="T17" fmla="*/ 645674 h 646331"/>
              <a:gd name="T18" fmla="*/ 2313906 w 3526898"/>
              <a:gd name="T19" fmla="*/ 645674 h 646331"/>
              <a:gd name="T20" fmla="*/ 1797095 w 3526898"/>
              <a:gd name="T21" fmla="*/ 645674 h 646331"/>
              <a:gd name="T22" fmla="*/ 1245046 w 3526898"/>
              <a:gd name="T23" fmla="*/ 645674 h 646331"/>
              <a:gd name="T24" fmla="*/ 622524 w 3526898"/>
              <a:gd name="T25" fmla="*/ 645674 h 646331"/>
              <a:gd name="T26" fmla="*/ 0 w 3526898"/>
              <a:gd name="T27" fmla="*/ 645674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116638" y="-11641"/>
                  <a:pt x="411135" y="15359"/>
                  <a:pt x="658354" y="0"/>
                </a:cubicBezTo>
                <a:cubicBezTo>
                  <a:pt x="887544" y="-38599"/>
                  <a:pt x="1170406" y="-53166"/>
                  <a:pt x="1316709" y="0"/>
                </a:cubicBezTo>
                <a:cubicBezTo>
                  <a:pt x="1454799" y="13570"/>
                  <a:pt x="1708708" y="-37375"/>
                  <a:pt x="1904525" y="0"/>
                </a:cubicBezTo>
                <a:cubicBezTo>
                  <a:pt x="2088905" y="31749"/>
                  <a:pt x="2231675" y="-10373"/>
                  <a:pt x="2527610" y="0"/>
                </a:cubicBezTo>
                <a:cubicBezTo>
                  <a:pt x="2838167" y="11350"/>
                  <a:pt x="2868549" y="-23823"/>
                  <a:pt x="3009620" y="0"/>
                </a:cubicBezTo>
                <a:cubicBezTo>
                  <a:pt x="3137429" y="48526"/>
                  <a:pt x="3397958" y="26256"/>
                  <a:pt x="3526898" y="0"/>
                </a:cubicBezTo>
                <a:cubicBezTo>
                  <a:pt x="3548250" y="207813"/>
                  <a:pt x="3492248" y="340707"/>
                  <a:pt x="3526898" y="646331"/>
                </a:cubicBezTo>
                <a:cubicBezTo>
                  <a:pt x="3248606" y="639313"/>
                  <a:pt x="3143157" y="641946"/>
                  <a:pt x="2868544" y="646331"/>
                </a:cubicBezTo>
                <a:cubicBezTo>
                  <a:pt x="2577811" y="636679"/>
                  <a:pt x="2496330" y="632207"/>
                  <a:pt x="2280727" y="646331"/>
                </a:cubicBezTo>
                <a:cubicBezTo>
                  <a:pt x="2050259" y="675850"/>
                  <a:pt x="2027115" y="659576"/>
                  <a:pt x="1798718" y="646331"/>
                </a:cubicBezTo>
                <a:cubicBezTo>
                  <a:pt x="1560443" y="614043"/>
                  <a:pt x="1409662" y="634452"/>
                  <a:pt x="1246171" y="646331"/>
                </a:cubicBezTo>
                <a:cubicBezTo>
                  <a:pt x="1086187" y="656528"/>
                  <a:pt x="1007425" y="641076"/>
                  <a:pt x="764161" y="646331"/>
                </a:cubicBezTo>
                <a:cubicBezTo>
                  <a:pt x="552567" y="661191"/>
                  <a:pt x="353861" y="676557"/>
                  <a:pt x="0" y="646331"/>
                </a:cubicBezTo>
                <a:cubicBezTo>
                  <a:pt x="-8526" y="376053"/>
                  <a:pt x="4443" y="247627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55596" y="19622"/>
                  <a:pt x="416463" y="-11882"/>
                  <a:pt x="587816" y="0"/>
                </a:cubicBezTo>
                <a:cubicBezTo>
                  <a:pt x="753286" y="-8802"/>
                  <a:pt x="993364" y="-23283"/>
                  <a:pt x="1140364" y="0"/>
                </a:cubicBezTo>
                <a:cubicBezTo>
                  <a:pt x="1267850" y="2596"/>
                  <a:pt x="1523328" y="-4385"/>
                  <a:pt x="1728180" y="0"/>
                </a:cubicBezTo>
                <a:cubicBezTo>
                  <a:pt x="1908942" y="-24920"/>
                  <a:pt x="2143374" y="28362"/>
                  <a:pt x="2280727" y="0"/>
                </a:cubicBezTo>
                <a:cubicBezTo>
                  <a:pt x="2445822" y="-58723"/>
                  <a:pt x="2782559" y="-29068"/>
                  <a:pt x="2939082" y="0"/>
                </a:cubicBezTo>
                <a:cubicBezTo>
                  <a:pt x="3076273" y="37872"/>
                  <a:pt x="3412454" y="-13802"/>
                  <a:pt x="3526898" y="0"/>
                </a:cubicBezTo>
                <a:cubicBezTo>
                  <a:pt x="3530465" y="252484"/>
                  <a:pt x="3477986" y="444614"/>
                  <a:pt x="3526898" y="646331"/>
                </a:cubicBezTo>
                <a:cubicBezTo>
                  <a:pt x="3278913" y="636871"/>
                  <a:pt x="3112551" y="606328"/>
                  <a:pt x="2903813" y="646331"/>
                </a:cubicBezTo>
                <a:cubicBezTo>
                  <a:pt x="2735960" y="668683"/>
                  <a:pt x="2497330" y="701189"/>
                  <a:pt x="2315996" y="646331"/>
                </a:cubicBezTo>
                <a:cubicBezTo>
                  <a:pt x="2099379" y="637185"/>
                  <a:pt x="2036798" y="651658"/>
                  <a:pt x="1798718" y="646331"/>
                </a:cubicBezTo>
                <a:cubicBezTo>
                  <a:pt x="1559725" y="614232"/>
                  <a:pt x="1459835" y="666215"/>
                  <a:pt x="1246171" y="646331"/>
                </a:cubicBezTo>
                <a:cubicBezTo>
                  <a:pt x="1032004" y="652412"/>
                  <a:pt x="879246" y="651854"/>
                  <a:pt x="623085" y="646331"/>
                </a:cubicBezTo>
                <a:cubicBezTo>
                  <a:pt x="392101" y="651072"/>
                  <a:pt x="269708" y="648198"/>
                  <a:pt x="0" y="646331"/>
                </a:cubicBezTo>
                <a:cubicBezTo>
                  <a:pt x="33135" y="443152"/>
                  <a:pt x="-20099" y="248483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145867" y="-47308"/>
                  <a:pt x="391097" y="-9039"/>
                  <a:pt x="658354" y="0"/>
                </a:cubicBezTo>
                <a:cubicBezTo>
                  <a:pt x="876392" y="-15371"/>
                  <a:pt x="1153975" y="-39679"/>
                  <a:pt x="1316709" y="0"/>
                </a:cubicBezTo>
                <a:cubicBezTo>
                  <a:pt x="1499646" y="18929"/>
                  <a:pt x="1714278" y="-32978"/>
                  <a:pt x="1904525" y="0"/>
                </a:cubicBezTo>
                <a:cubicBezTo>
                  <a:pt x="2104288" y="21724"/>
                  <a:pt x="2216957" y="21207"/>
                  <a:pt x="2527610" y="0"/>
                </a:cubicBezTo>
                <a:cubicBezTo>
                  <a:pt x="2839693" y="3502"/>
                  <a:pt x="2866950" y="-22134"/>
                  <a:pt x="3009620" y="0"/>
                </a:cubicBezTo>
                <a:cubicBezTo>
                  <a:pt x="3139546" y="28654"/>
                  <a:pt x="3401512" y="2901"/>
                  <a:pt x="3526898" y="0"/>
                </a:cubicBezTo>
                <a:cubicBezTo>
                  <a:pt x="3558835" y="202468"/>
                  <a:pt x="3533324" y="362861"/>
                  <a:pt x="3526898" y="646331"/>
                </a:cubicBezTo>
                <a:cubicBezTo>
                  <a:pt x="3290087" y="626948"/>
                  <a:pt x="3161811" y="658835"/>
                  <a:pt x="2868544" y="646331"/>
                </a:cubicBezTo>
                <a:cubicBezTo>
                  <a:pt x="2573145" y="631520"/>
                  <a:pt x="2517773" y="615721"/>
                  <a:pt x="2280727" y="646331"/>
                </a:cubicBezTo>
                <a:cubicBezTo>
                  <a:pt x="2062151" y="676243"/>
                  <a:pt x="2031266" y="661780"/>
                  <a:pt x="1798718" y="646331"/>
                </a:cubicBezTo>
                <a:cubicBezTo>
                  <a:pt x="1593187" y="609143"/>
                  <a:pt x="1406932" y="642302"/>
                  <a:pt x="1246171" y="646331"/>
                </a:cubicBezTo>
                <a:cubicBezTo>
                  <a:pt x="1085515" y="660697"/>
                  <a:pt x="1005482" y="639782"/>
                  <a:pt x="764161" y="646331"/>
                </a:cubicBezTo>
                <a:cubicBezTo>
                  <a:pt x="550224" y="634551"/>
                  <a:pt x="354984" y="678235"/>
                  <a:pt x="0" y="646331"/>
                </a:cubicBezTo>
                <a:cubicBezTo>
                  <a:pt x="7502" y="406186"/>
                  <a:pt x="1294" y="22266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Which Jewish prayer talks about the oneness of God?</a:t>
            </a:r>
          </a:p>
        </p:txBody>
      </p:sp>
      <p:sp>
        <p:nvSpPr>
          <p:cNvPr id="3129" name="TextBox 43">
            <a:extLst>
              <a:ext uri="{FF2B5EF4-FFF2-40B4-BE49-F238E27FC236}">
                <a16:creationId xmlns:a16="http://schemas.microsoft.com/office/drawing/2014/main" id="{FE2B37CA-0FCC-C268-6E28-0E2F60C281A0}"/>
              </a:ext>
            </a:extLst>
          </p:cNvPr>
          <p:cNvSpPr>
            <a:spLocks/>
          </p:cNvSpPr>
          <p:nvPr/>
        </p:nvSpPr>
        <p:spPr bwMode="auto">
          <a:xfrm>
            <a:off x="7606506" y="2843573"/>
            <a:ext cx="3527425" cy="923330"/>
          </a:xfrm>
          <a:custGeom>
            <a:avLst/>
            <a:gdLst>
              <a:gd name="T0" fmla="*/ 0 w 3526898"/>
              <a:gd name="T1" fmla="*/ 0 h 646331"/>
              <a:gd name="T2" fmla="*/ 623364 w 3526898"/>
              <a:gd name="T3" fmla="*/ 0 h 646331"/>
              <a:gd name="T4" fmla="*/ 1176161 w 3526898"/>
              <a:gd name="T5" fmla="*/ 0 h 646331"/>
              <a:gd name="T6" fmla="*/ 1764240 w 3526898"/>
              <a:gd name="T7" fmla="*/ 0 h 646331"/>
              <a:gd name="T8" fmla="*/ 2352318 w 3526898"/>
              <a:gd name="T9" fmla="*/ 0 h 646331"/>
              <a:gd name="T10" fmla="*/ 2975685 w 3526898"/>
              <a:gd name="T11" fmla="*/ 0 h 646331"/>
              <a:gd name="T12" fmla="*/ 3528479 w 3526898"/>
              <a:gd name="T13" fmla="*/ 0 h 646331"/>
              <a:gd name="T14" fmla="*/ 3528479 w 3526898"/>
              <a:gd name="T15" fmla="*/ 645677 h 646331"/>
              <a:gd name="T16" fmla="*/ 2975685 w 3526898"/>
              <a:gd name="T17" fmla="*/ 645677 h 646331"/>
              <a:gd name="T18" fmla="*/ 2458173 w 3526898"/>
              <a:gd name="T19" fmla="*/ 645677 h 646331"/>
              <a:gd name="T20" fmla="*/ 1870093 w 3526898"/>
              <a:gd name="T21" fmla="*/ 645677 h 646331"/>
              <a:gd name="T22" fmla="*/ 1387868 w 3526898"/>
              <a:gd name="T23" fmla="*/ 645677 h 646331"/>
              <a:gd name="T24" fmla="*/ 799787 w 3526898"/>
              <a:gd name="T25" fmla="*/ 645677 h 646331"/>
              <a:gd name="T26" fmla="*/ 0 w 3526898"/>
              <a:gd name="T27" fmla="*/ 645677 h 646331"/>
              <a:gd name="T28" fmla="*/ 0 w 3526898"/>
              <a:gd name="T29" fmla="*/ 0 h 6463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646331"/>
              <a:gd name="T47" fmla="*/ 3526898 w 3526898"/>
              <a:gd name="T48" fmla="*/ 646331 h 6463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646331" fill="none" extrusionOk="0">
                <a:moveTo>
                  <a:pt x="0" y="0"/>
                </a:moveTo>
                <a:cubicBezTo>
                  <a:pt x="211123" y="-14770"/>
                  <a:pt x="265623" y="-11895"/>
                  <a:pt x="517278" y="0"/>
                </a:cubicBezTo>
                <a:cubicBezTo>
                  <a:pt x="756572" y="7102"/>
                  <a:pt x="880767" y="16244"/>
                  <a:pt x="1175633" y="0"/>
                </a:cubicBezTo>
                <a:cubicBezTo>
                  <a:pt x="1460771" y="-12404"/>
                  <a:pt x="1558299" y="12089"/>
                  <a:pt x="1763449" y="0"/>
                </a:cubicBezTo>
                <a:cubicBezTo>
                  <a:pt x="1963282" y="-735"/>
                  <a:pt x="2127175" y="-4587"/>
                  <a:pt x="2245458" y="0"/>
                </a:cubicBezTo>
                <a:cubicBezTo>
                  <a:pt x="2378868" y="-2986"/>
                  <a:pt x="2681066" y="-6911"/>
                  <a:pt x="2903813" y="0"/>
                </a:cubicBezTo>
                <a:cubicBezTo>
                  <a:pt x="3137066" y="20451"/>
                  <a:pt x="3313047" y="29272"/>
                  <a:pt x="3526898" y="0"/>
                </a:cubicBezTo>
                <a:cubicBezTo>
                  <a:pt x="3524883" y="239662"/>
                  <a:pt x="3512528" y="360515"/>
                  <a:pt x="3526898" y="646331"/>
                </a:cubicBezTo>
                <a:cubicBezTo>
                  <a:pt x="3364106" y="660157"/>
                  <a:pt x="3219246" y="663557"/>
                  <a:pt x="2974351" y="646331"/>
                </a:cubicBezTo>
                <a:cubicBezTo>
                  <a:pt x="2731673" y="640899"/>
                  <a:pt x="2611693" y="640058"/>
                  <a:pt x="2386534" y="646331"/>
                </a:cubicBezTo>
                <a:cubicBezTo>
                  <a:pt x="2175887" y="667158"/>
                  <a:pt x="2058740" y="653741"/>
                  <a:pt x="1833987" y="646331"/>
                </a:cubicBezTo>
                <a:cubicBezTo>
                  <a:pt x="1628898" y="651934"/>
                  <a:pt x="1590773" y="646707"/>
                  <a:pt x="1351978" y="646331"/>
                </a:cubicBezTo>
                <a:cubicBezTo>
                  <a:pt x="1117672" y="643742"/>
                  <a:pt x="966140" y="622387"/>
                  <a:pt x="693623" y="646331"/>
                </a:cubicBezTo>
                <a:cubicBezTo>
                  <a:pt x="411635" y="656804"/>
                  <a:pt x="287448" y="668731"/>
                  <a:pt x="0" y="646331"/>
                </a:cubicBezTo>
                <a:cubicBezTo>
                  <a:pt x="-30459" y="339536"/>
                  <a:pt x="31768" y="171718"/>
                  <a:pt x="0" y="0"/>
                </a:cubicBezTo>
                <a:close/>
              </a:path>
              <a:path w="3526898" h="646331" stroke="0" extrusionOk="0">
                <a:moveTo>
                  <a:pt x="0" y="0"/>
                </a:moveTo>
                <a:cubicBezTo>
                  <a:pt x="290095" y="15671"/>
                  <a:pt x="371025" y="-38001"/>
                  <a:pt x="623085" y="0"/>
                </a:cubicBezTo>
                <a:cubicBezTo>
                  <a:pt x="881655" y="51543"/>
                  <a:pt x="1035517" y="14621"/>
                  <a:pt x="1175633" y="0"/>
                </a:cubicBezTo>
                <a:cubicBezTo>
                  <a:pt x="1296698" y="-25154"/>
                  <a:pt x="1545940" y="-21829"/>
                  <a:pt x="1763449" y="0"/>
                </a:cubicBezTo>
                <a:cubicBezTo>
                  <a:pt x="1993823" y="-4894"/>
                  <a:pt x="2083133" y="11831"/>
                  <a:pt x="2351265" y="0"/>
                </a:cubicBezTo>
                <a:cubicBezTo>
                  <a:pt x="2615458" y="-18778"/>
                  <a:pt x="2693508" y="-11812"/>
                  <a:pt x="2974351" y="0"/>
                </a:cubicBezTo>
                <a:cubicBezTo>
                  <a:pt x="3268009" y="19037"/>
                  <a:pt x="3404335" y="-23551"/>
                  <a:pt x="3526898" y="0"/>
                </a:cubicBezTo>
                <a:cubicBezTo>
                  <a:pt x="3496106" y="284066"/>
                  <a:pt x="3562662" y="453705"/>
                  <a:pt x="3526898" y="646331"/>
                </a:cubicBezTo>
                <a:cubicBezTo>
                  <a:pt x="3327151" y="640869"/>
                  <a:pt x="3168815" y="698095"/>
                  <a:pt x="2974351" y="646331"/>
                </a:cubicBezTo>
                <a:cubicBezTo>
                  <a:pt x="2784649" y="624047"/>
                  <a:pt x="2705789" y="637806"/>
                  <a:pt x="2457072" y="646331"/>
                </a:cubicBezTo>
                <a:cubicBezTo>
                  <a:pt x="2184546" y="624649"/>
                  <a:pt x="2045945" y="625255"/>
                  <a:pt x="1869256" y="646331"/>
                </a:cubicBezTo>
                <a:cubicBezTo>
                  <a:pt x="1697564" y="656762"/>
                  <a:pt x="1516609" y="620411"/>
                  <a:pt x="1387247" y="646331"/>
                </a:cubicBezTo>
                <a:cubicBezTo>
                  <a:pt x="1290577" y="703398"/>
                  <a:pt x="1090084" y="675207"/>
                  <a:pt x="799430" y="646331"/>
                </a:cubicBezTo>
                <a:cubicBezTo>
                  <a:pt x="520258" y="652614"/>
                  <a:pt x="259891" y="731604"/>
                  <a:pt x="0" y="646331"/>
                </a:cubicBezTo>
                <a:cubicBezTo>
                  <a:pt x="12985" y="371197"/>
                  <a:pt x="11565" y="314650"/>
                  <a:pt x="0" y="0"/>
                </a:cubicBezTo>
                <a:close/>
              </a:path>
              <a:path w="3526898" h="646331" fill="none" stroke="0" extrusionOk="0">
                <a:moveTo>
                  <a:pt x="0" y="0"/>
                </a:moveTo>
                <a:cubicBezTo>
                  <a:pt x="211161" y="-16153"/>
                  <a:pt x="274092" y="1181"/>
                  <a:pt x="517278" y="0"/>
                </a:cubicBezTo>
                <a:cubicBezTo>
                  <a:pt x="766368" y="-8797"/>
                  <a:pt x="874208" y="-845"/>
                  <a:pt x="1175633" y="0"/>
                </a:cubicBezTo>
                <a:cubicBezTo>
                  <a:pt x="1470366" y="-8465"/>
                  <a:pt x="1551140" y="28582"/>
                  <a:pt x="1763449" y="0"/>
                </a:cubicBezTo>
                <a:cubicBezTo>
                  <a:pt x="1971037" y="-22195"/>
                  <a:pt x="2132496" y="-1139"/>
                  <a:pt x="2245458" y="0"/>
                </a:cubicBezTo>
                <a:cubicBezTo>
                  <a:pt x="2362670" y="17851"/>
                  <a:pt x="2646436" y="-26710"/>
                  <a:pt x="2903813" y="0"/>
                </a:cubicBezTo>
                <a:cubicBezTo>
                  <a:pt x="3172943" y="39900"/>
                  <a:pt x="3349250" y="26106"/>
                  <a:pt x="3526898" y="0"/>
                </a:cubicBezTo>
                <a:cubicBezTo>
                  <a:pt x="3512443" y="252300"/>
                  <a:pt x="3538206" y="351839"/>
                  <a:pt x="3526898" y="646331"/>
                </a:cubicBezTo>
                <a:cubicBezTo>
                  <a:pt x="3342270" y="641599"/>
                  <a:pt x="3231747" y="635824"/>
                  <a:pt x="2974351" y="646331"/>
                </a:cubicBezTo>
                <a:cubicBezTo>
                  <a:pt x="2749036" y="623326"/>
                  <a:pt x="2595873" y="607584"/>
                  <a:pt x="2386534" y="646331"/>
                </a:cubicBezTo>
                <a:cubicBezTo>
                  <a:pt x="2165267" y="685903"/>
                  <a:pt x="2047706" y="636982"/>
                  <a:pt x="1833987" y="646331"/>
                </a:cubicBezTo>
                <a:cubicBezTo>
                  <a:pt x="1628489" y="652702"/>
                  <a:pt x="1592870" y="645057"/>
                  <a:pt x="1351978" y="646331"/>
                </a:cubicBezTo>
                <a:cubicBezTo>
                  <a:pt x="1114895" y="656918"/>
                  <a:pt x="982284" y="634190"/>
                  <a:pt x="693623" y="646331"/>
                </a:cubicBezTo>
                <a:cubicBezTo>
                  <a:pt x="435425" y="659444"/>
                  <a:pt x="306951" y="689313"/>
                  <a:pt x="0" y="646331"/>
                </a:cubicBezTo>
                <a:cubicBezTo>
                  <a:pt x="-11768" y="314149"/>
                  <a:pt x="6720" y="19631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/>
              <a:t>Which festival celebrates with building huts and holding Etrog and Lulav?</a:t>
            </a:r>
          </a:p>
        </p:txBody>
      </p:sp>
      <p:sp>
        <p:nvSpPr>
          <p:cNvPr id="3130" name="TextBox 44">
            <a:extLst>
              <a:ext uri="{FF2B5EF4-FFF2-40B4-BE49-F238E27FC236}">
                <a16:creationId xmlns:a16="http://schemas.microsoft.com/office/drawing/2014/main" id="{2ABA6F39-65AB-43C2-5CF8-7ECE6DBD4404}"/>
              </a:ext>
            </a:extLst>
          </p:cNvPr>
          <p:cNvSpPr>
            <a:spLocks/>
          </p:cNvSpPr>
          <p:nvPr/>
        </p:nvSpPr>
        <p:spPr bwMode="auto">
          <a:xfrm>
            <a:off x="7735887" y="4033838"/>
            <a:ext cx="3525837" cy="369332"/>
          </a:xfrm>
          <a:custGeom>
            <a:avLst/>
            <a:gdLst>
              <a:gd name="T0" fmla="*/ 0 w 3526898"/>
              <a:gd name="T1" fmla="*/ 0 h 923330"/>
              <a:gd name="T2" fmla="*/ 552049 w 3526898"/>
              <a:gd name="T3" fmla="*/ 0 h 923330"/>
              <a:gd name="T4" fmla="*/ 1033624 w 3526898"/>
              <a:gd name="T5" fmla="*/ 0 h 923330"/>
              <a:gd name="T6" fmla="*/ 1515198 w 3526898"/>
              <a:gd name="T7" fmla="*/ 0 h 923330"/>
              <a:gd name="T8" fmla="*/ 1996773 w 3526898"/>
              <a:gd name="T9" fmla="*/ 0 h 923330"/>
              <a:gd name="T10" fmla="*/ 2619296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221466 h 923330"/>
              <a:gd name="T16" fmla="*/ 3006905 w 3526898"/>
              <a:gd name="T17" fmla="*/ 221466 h 923330"/>
              <a:gd name="T18" fmla="*/ 2349144 w 3526898"/>
              <a:gd name="T19" fmla="*/ 221466 h 923330"/>
              <a:gd name="T20" fmla="*/ 1726620 w 3526898"/>
              <a:gd name="T21" fmla="*/ 221466 h 923330"/>
              <a:gd name="T22" fmla="*/ 1068860 w 3526898"/>
              <a:gd name="T23" fmla="*/ 221466 h 923330"/>
              <a:gd name="T24" fmla="*/ 0 w 3526898"/>
              <a:gd name="T25" fmla="*/ 221466 h 923330"/>
              <a:gd name="T26" fmla="*/ 0 w 3526898"/>
              <a:gd name="T27" fmla="*/ 0 h 923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26898"/>
              <a:gd name="T43" fmla="*/ 0 h 923330"/>
              <a:gd name="T44" fmla="*/ 3526898 w 3526898"/>
              <a:gd name="T45" fmla="*/ 923330 h 923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26898" h="923330" fill="none" extrusionOk="0">
                <a:moveTo>
                  <a:pt x="0" y="0"/>
                </a:moveTo>
                <a:cubicBezTo>
                  <a:pt x="248675" y="35286"/>
                  <a:pt x="398358" y="-10038"/>
                  <a:pt x="552547" y="0"/>
                </a:cubicBezTo>
                <a:cubicBezTo>
                  <a:pt x="692143" y="35797"/>
                  <a:pt x="858345" y="2970"/>
                  <a:pt x="1069826" y="0"/>
                </a:cubicBezTo>
                <a:cubicBezTo>
                  <a:pt x="1256938" y="33834"/>
                  <a:pt x="1421390" y="-33060"/>
                  <a:pt x="1657642" y="0"/>
                </a:cubicBezTo>
                <a:cubicBezTo>
                  <a:pt x="1852066" y="16839"/>
                  <a:pt x="2162163" y="-25443"/>
                  <a:pt x="2315996" y="0"/>
                </a:cubicBezTo>
                <a:cubicBezTo>
                  <a:pt x="2458327" y="47701"/>
                  <a:pt x="2716409" y="30432"/>
                  <a:pt x="2903813" y="0"/>
                </a:cubicBezTo>
                <a:cubicBezTo>
                  <a:pt x="3091763" y="-27368"/>
                  <a:pt x="3410281" y="-29758"/>
                  <a:pt x="3526898" y="0"/>
                </a:cubicBezTo>
                <a:cubicBezTo>
                  <a:pt x="3533234" y="401094"/>
                  <a:pt x="3524393" y="769127"/>
                  <a:pt x="3526898" y="923330"/>
                </a:cubicBezTo>
                <a:cubicBezTo>
                  <a:pt x="3349517" y="877292"/>
                  <a:pt x="3068906" y="925810"/>
                  <a:pt x="2903813" y="923330"/>
                </a:cubicBezTo>
                <a:cubicBezTo>
                  <a:pt x="2716161" y="886159"/>
                  <a:pt x="2601682" y="894371"/>
                  <a:pt x="2351265" y="923330"/>
                </a:cubicBezTo>
                <a:cubicBezTo>
                  <a:pt x="2132690" y="932485"/>
                  <a:pt x="1938268" y="904539"/>
                  <a:pt x="1833987" y="923330"/>
                </a:cubicBezTo>
                <a:cubicBezTo>
                  <a:pt x="1724192" y="935861"/>
                  <a:pt x="1489690" y="913018"/>
                  <a:pt x="1316709" y="923330"/>
                </a:cubicBezTo>
                <a:cubicBezTo>
                  <a:pt x="1138573" y="940661"/>
                  <a:pt x="809229" y="888764"/>
                  <a:pt x="658354" y="923330"/>
                </a:cubicBezTo>
                <a:cubicBezTo>
                  <a:pt x="535518" y="944329"/>
                  <a:pt x="315853" y="973814"/>
                  <a:pt x="0" y="923330"/>
                </a:cubicBezTo>
                <a:cubicBezTo>
                  <a:pt x="-23406" y="504188"/>
                  <a:pt x="-19671" y="424582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111301" y="39353"/>
                  <a:pt x="361785" y="379"/>
                  <a:pt x="552547" y="0"/>
                </a:cubicBezTo>
                <a:cubicBezTo>
                  <a:pt x="727995" y="-39797"/>
                  <a:pt x="891526" y="20020"/>
                  <a:pt x="1034557" y="0"/>
                </a:cubicBezTo>
                <a:cubicBezTo>
                  <a:pt x="1188240" y="1274"/>
                  <a:pt x="1327072" y="-2640"/>
                  <a:pt x="1516566" y="0"/>
                </a:cubicBezTo>
                <a:cubicBezTo>
                  <a:pt x="1712191" y="34463"/>
                  <a:pt x="1858539" y="46861"/>
                  <a:pt x="1998576" y="0"/>
                </a:cubicBezTo>
                <a:cubicBezTo>
                  <a:pt x="2130078" y="-7013"/>
                  <a:pt x="2336930" y="-61476"/>
                  <a:pt x="2621661" y="0"/>
                </a:cubicBezTo>
                <a:cubicBezTo>
                  <a:pt x="2896655" y="44946"/>
                  <a:pt x="3318018" y="72929"/>
                  <a:pt x="3526898" y="0"/>
                </a:cubicBezTo>
                <a:cubicBezTo>
                  <a:pt x="3561373" y="414751"/>
                  <a:pt x="3546296" y="491966"/>
                  <a:pt x="3526898" y="923330"/>
                </a:cubicBezTo>
                <a:cubicBezTo>
                  <a:pt x="3370158" y="914230"/>
                  <a:pt x="3214795" y="909804"/>
                  <a:pt x="3009620" y="923330"/>
                </a:cubicBezTo>
                <a:cubicBezTo>
                  <a:pt x="2825570" y="930723"/>
                  <a:pt x="2623285" y="934367"/>
                  <a:pt x="2351265" y="923330"/>
                </a:cubicBezTo>
                <a:cubicBezTo>
                  <a:pt x="2128420" y="921455"/>
                  <a:pt x="1877568" y="942722"/>
                  <a:pt x="1728180" y="923330"/>
                </a:cubicBezTo>
                <a:cubicBezTo>
                  <a:pt x="1575906" y="914428"/>
                  <a:pt x="1354528" y="909435"/>
                  <a:pt x="1069826" y="923330"/>
                </a:cubicBezTo>
                <a:cubicBezTo>
                  <a:pt x="779008" y="899133"/>
                  <a:pt x="397994" y="893700"/>
                  <a:pt x="0" y="923330"/>
                </a:cubicBezTo>
                <a:cubicBezTo>
                  <a:pt x="48466" y="726513"/>
                  <a:pt x="46475" y="214353"/>
                  <a:pt x="0" y="0"/>
                </a:cubicBezTo>
                <a:close/>
              </a:path>
              <a:path w="3526898" h="923330" fill="none" stroke="0" extrusionOk="0">
                <a:moveTo>
                  <a:pt x="0" y="0"/>
                </a:moveTo>
                <a:cubicBezTo>
                  <a:pt x="260867" y="24846"/>
                  <a:pt x="403638" y="6475"/>
                  <a:pt x="552547" y="0"/>
                </a:cubicBezTo>
                <a:cubicBezTo>
                  <a:pt x="705650" y="32403"/>
                  <a:pt x="879030" y="-12092"/>
                  <a:pt x="1069826" y="0"/>
                </a:cubicBezTo>
                <a:cubicBezTo>
                  <a:pt x="1307249" y="16206"/>
                  <a:pt x="1498425" y="830"/>
                  <a:pt x="1657642" y="0"/>
                </a:cubicBezTo>
                <a:cubicBezTo>
                  <a:pt x="1840723" y="26616"/>
                  <a:pt x="2151949" y="-35027"/>
                  <a:pt x="2315996" y="0"/>
                </a:cubicBezTo>
                <a:cubicBezTo>
                  <a:pt x="2473642" y="63811"/>
                  <a:pt x="2744525" y="-6669"/>
                  <a:pt x="2903813" y="0"/>
                </a:cubicBezTo>
                <a:cubicBezTo>
                  <a:pt x="3096596" y="-7383"/>
                  <a:pt x="3418000" y="-3874"/>
                  <a:pt x="3526898" y="0"/>
                </a:cubicBezTo>
                <a:cubicBezTo>
                  <a:pt x="3571796" y="418631"/>
                  <a:pt x="3511227" y="755686"/>
                  <a:pt x="3526898" y="923330"/>
                </a:cubicBezTo>
                <a:cubicBezTo>
                  <a:pt x="3334065" y="904548"/>
                  <a:pt x="3093045" y="944109"/>
                  <a:pt x="2903813" y="923330"/>
                </a:cubicBezTo>
                <a:cubicBezTo>
                  <a:pt x="2725856" y="903068"/>
                  <a:pt x="2582790" y="891206"/>
                  <a:pt x="2351265" y="923330"/>
                </a:cubicBezTo>
                <a:cubicBezTo>
                  <a:pt x="2103491" y="964843"/>
                  <a:pt x="1972714" y="892470"/>
                  <a:pt x="1833987" y="923330"/>
                </a:cubicBezTo>
                <a:cubicBezTo>
                  <a:pt x="1713452" y="924666"/>
                  <a:pt x="1520089" y="950632"/>
                  <a:pt x="1316709" y="923330"/>
                </a:cubicBezTo>
                <a:cubicBezTo>
                  <a:pt x="1107192" y="891756"/>
                  <a:pt x="828995" y="890938"/>
                  <a:pt x="658354" y="923330"/>
                </a:cubicBezTo>
                <a:cubicBezTo>
                  <a:pt x="527427" y="978437"/>
                  <a:pt x="316763" y="924394"/>
                  <a:pt x="0" y="923330"/>
                </a:cubicBezTo>
                <a:cubicBezTo>
                  <a:pt x="-20165" y="483643"/>
                  <a:pt x="-7892" y="4364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Sanctity of Life?</a:t>
            </a:r>
          </a:p>
        </p:txBody>
      </p:sp>
      <p:sp>
        <p:nvSpPr>
          <p:cNvPr id="3131" name="TextBox 45">
            <a:extLst>
              <a:ext uri="{FF2B5EF4-FFF2-40B4-BE49-F238E27FC236}">
                <a16:creationId xmlns:a16="http://schemas.microsoft.com/office/drawing/2014/main" id="{462B5533-5B7D-3CB1-D730-6C697749665D}"/>
              </a:ext>
            </a:extLst>
          </p:cNvPr>
          <p:cNvSpPr>
            <a:spLocks/>
          </p:cNvSpPr>
          <p:nvPr/>
        </p:nvSpPr>
        <p:spPr bwMode="auto">
          <a:xfrm>
            <a:off x="7735886" y="4841089"/>
            <a:ext cx="3525837" cy="646331"/>
          </a:xfrm>
          <a:custGeom>
            <a:avLst/>
            <a:gdLst>
              <a:gd name="T0" fmla="*/ 0 w 3526898"/>
              <a:gd name="T1" fmla="*/ 0 h 369332"/>
              <a:gd name="T2" fmla="*/ 481574 w 3526898"/>
              <a:gd name="T3" fmla="*/ 0 h 369332"/>
              <a:gd name="T4" fmla="*/ 1033624 w 3526898"/>
              <a:gd name="T5" fmla="*/ 0 h 369332"/>
              <a:gd name="T6" fmla="*/ 1691384 w 3526898"/>
              <a:gd name="T7" fmla="*/ 0 h 369332"/>
              <a:gd name="T8" fmla="*/ 2208195 w 3526898"/>
              <a:gd name="T9" fmla="*/ 0 h 369332"/>
              <a:gd name="T10" fmla="*/ 2865956 w 3526898"/>
              <a:gd name="T11" fmla="*/ 0 h 369332"/>
              <a:gd name="T12" fmla="*/ 3523716 w 3526898"/>
              <a:gd name="T13" fmla="*/ 0 h 369332"/>
              <a:gd name="T14" fmla="*/ 3523716 w 3526898"/>
              <a:gd name="T15" fmla="*/ 3460411 h 369332"/>
              <a:gd name="T16" fmla="*/ 3042142 w 3526898"/>
              <a:gd name="T17" fmla="*/ 3460411 h 369332"/>
              <a:gd name="T18" fmla="*/ 2490092 w 3526898"/>
              <a:gd name="T19" fmla="*/ 3460411 h 369332"/>
              <a:gd name="T20" fmla="*/ 1867570 w 3526898"/>
              <a:gd name="T21" fmla="*/ 3460411 h 369332"/>
              <a:gd name="T22" fmla="*/ 1245046 w 3526898"/>
              <a:gd name="T23" fmla="*/ 3460411 h 369332"/>
              <a:gd name="T24" fmla="*/ 763471 w 3526898"/>
              <a:gd name="T25" fmla="*/ 3460411 h 369332"/>
              <a:gd name="T26" fmla="*/ 0 w 3526898"/>
              <a:gd name="T27" fmla="*/ 3460411 h 369332"/>
              <a:gd name="T28" fmla="*/ 0 w 3526898"/>
              <a:gd name="T29" fmla="*/ 0 h 369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526898"/>
              <a:gd name="T46" fmla="*/ 0 h 369332"/>
              <a:gd name="T47" fmla="*/ 3526898 w 3526898"/>
              <a:gd name="T48" fmla="*/ 369332 h 369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526898" h="369332" fill="none" extrusionOk="0">
                <a:moveTo>
                  <a:pt x="0" y="0"/>
                </a:moveTo>
                <a:cubicBezTo>
                  <a:pt x="153465" y="10346"/>
                  <a:pt x="330202" y="1911"/>
                  <a:pt x="482009" y="0"/>
                </a:cubicBezTo>
                <a:cubicBezTo>
                  <a:pt x="633816" y="-1911"/>
                  <a:pt x="788110" y="23629"/>
                  <a:pt x="1034557" y="0"/>
                </a:cubicBezTo>
                <a:cubicBezTo>
                  <a:pt x="1281004" y="-23629"/>
                  <a:pt x="1388864" y="12510"/>
                  <a:pt x="1692911" y="0"/>
                </a:cubicBezTo>
                <a:cubicBezTo>
                  <a:pt x="1996958" y="-12510"/>
                  <a:pt x="1984404" y="7179"/>
                  <a:pt x="2210189" y="0"/>
                </a:cubicBezTo>
                <a:cubicBezTo>
                  <a:pt x="2435974" y="-7179"/>
                  <a:pt x="2590226" y="14215"/>
                  <a:pt x="2868544" y="0"/>
                </a:cubicBezTo>
                <a:cubicBezTo>
                  <a:pt x="3146863" y="-14215"/>
                  <a:pt x="3241829" y="-831"/>
                  <a:pt x="3526898" y="0"/>
                </a:cubicBezTo>
                <a:cubicBezTo>
                  <a:pt x="3522664" y="147763"/>
                  <a:pt x="3521898" y="244605"/>
                  <a:pt x="3526898" y="369332"/>
                </a:cubicBezTo>
                <a:cubicBezTo>
                  <a:pt x="3337634" y="377624"/>
                  <a:pt x="3172808" y="361909"/>
                  <a:pt x="3044889" y="369332"/>
                </a:cubicBezTo>
                <a:cubicBezTo>
                  <a:pt x="2916970" y="376755"/>
                  <a:pt x="2636060" y="393654"/>
                  <a:pt x="2492341" y="369332"/>
                </a:cubicBezTo>
                <a:cubicBezTo>
                  <a:pt x="2348622" y="345010"/>
                  <a:pt x="2048515" y="388839"/>
                  <a:pt x="1869256" y="369332"/>
                </a:cubicBezTo>
                <a:cubicBezTo>
                  <a:pt x="1689998" y="349825"/>
                  <a:pt x="1439072" y="353828"/>
                  <a:pt x="1246171" y="369332"/>
                </a:cubicBezTo>
                <a:cubicBezTo>
                  <a:pt x="1053270" y="384836"/>
                  <a:pt x="966179" y="364439"/>
                  <a:pt x="764161" y="369332"/>
                </a:cubicBezTo>
                <a:cubicBezTo>
                  <a:pt x="562143" y="374226"/>
                  <a:pt x="351768" y="403451"/>
                  <a:pt x="0" y="369332"/>
                </a:cubicBezTo>
                <a:cubicBezTo>
                  <a:pt x="12467" y="184670"/>
                  <a:pt x="-11359" y="90215"/>
                  <a:pt x="0" y="0"/>
                </a:cubicBezTo>
                <a:close/>
              </a:path>
              <a:path w="3526898" h="369332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35053" y="141665"/>
                  <a:pt x="3516991" y="284532"/>
                  <a:pt x="3526898" y="369332"/>
                </a:cubicBezTo>
                <a:cubicBezTo>
                  <a:pt x="3309602" y="384864"/>
                  <a:pt x="3215190" y="364456"/>
                  <a:pt x="3044889" y="369332"/>
                </a:cubicBezTo>
                <a:cubicBezTo>
                  <a:pt x="2874588" y="374208"/>
                  <a:pt x="2759860" y="357914"/>
                  <a:pt x="2492341" y="369332"/>
                </a:cubicBezTo>
                <a:cubicBezTo>
                  <a:pt x="2224822" y="380750"/>
                  <a:pt x="2024317" y="371875"/>
                  <a:pt x="1833987" y="369332"/>
                </a:cubicBezTo>
                <a:cubicBezTo>
                  <a:pt x="1643657" y="366789"/>
                  <a:pt x="1475376" y="343922"/>
                  <a:pt x="1316709" y="369332"/>
                </a:cubicBezTo>
                <a:cubicBezTo>
                  <a:pt x="1158042" y="394742"/>
                  <a:pt x="940568" y="378027"/>
                  <a:pt x="834699" y="369332"/>
                </a:cubicBezTo>
                <a:cubicBezTo>
                  <a:pt x="728830" y="360638"/>
                  <a:pt x="326864" y="335744"/>
                  <a:pt x="0" y="369332"/>
                </a:cubicBezTo>
                <a:cubicBezTo>
                  <a:pt x="-17793" y="237659"/>
                  <a:pt x="-13271" y="16749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are the 7 days of morning called?</a:t>
            </a:r>
          </a:p>
        </p:txBody>
      </p:sp>
      <p:sp>
        <p:nvSpPr>
          <p:cNvPr id="3132" name="TextBox 46">
            <a:extLst>
              <a:ext uri="{FF2B5EF4-FFF2-40B4-BE49-F238E27FC236}">
                <a16:creationId xmlns:a16="http://schemas.microsoft.com/office/drawing/2014/main" id="{ED374B13-A1F5-6DCE-EC20-43BEC2134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38" y="1190625"/>
            <a:ext cx="4246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Gill Sans MT" panose="020B0502020104020203" pitchFamily="34" charset="0"/>
              </a:rPr>
              <a:t>Find the answers to the following questions by providing the correct grid reference</a:t>
            </a:r>
          </a:p>
        </p:txBody>
      </p:sp>
      <p:sp>
        <p:nvSpPr>
          <p:cNvPr id="3133" name="TextBox 47">
            <a:extLst>
              <a:ext uri="{FF2B5EF4-FFF2-40B4-BE49-F238E27FC236}">
                <a16:creationId xmlns:a16="http://schemas.microsoft.com/office/drawing/2014/main" id="{4FD57F59-506F-5DDD-C808-CFEEA8EE6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927725"/>
            <a:ext cx="67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Sweet Cake"/>
              </a:rPr>
              <a:t>E</a:t>
            </a:r>
          </a:p>
        </p:txBody>
      </p:sp>
      <p:sp>
        <p:nvSpPr>
          <p:cNvPr id="3134" name="TextBox 48">
            <a:extLst>
              <a:ext uri="{FF2B5EF4-FFF2-40B4-BE49-F238E27FC236}">
                <a16:creationId xmlns:a16="http://schemas.microsoft.com/office/drawing/2014/main" id="{46E16886-112A-EC6C-267C-7228093B7946}"/>
              </a:ext>
            </a:extLst>
          </p:cNvPr>
          <p:cNvSpPr>
            <a:spLocks/>
          </p:cNvSpPr>
          <p:nvPr/>
        </p:nvSpPr>
        <p:spPr bwMode="auto">
          <a:xfrm>
            <a:off x="7783975" y="5643860"/>
            <a:ext cx="3525837" cy="646331"/>
          </a:xfrm>
          <a:custGeom>
            <a:avLst/>
            <a:gdLst>
              <a:gd name="T0" fmla="*/ 0 w 3526898"/>
              <a:gd name="T1" fmla="*/ 0 h 923330"/>
              <a:gd name="T2" fmla="*/ 516810 w 3526898"/>
              <a:gd name="T3" fmla="*/ 0 h 923330"/>
              <a:gd name="T4" fmla="*/ 1033624 w 3526898"/>
              <a:gd name="T5" fmla="*/ 0 h 923330"/>
              <a:gd name="T6" fmla="*/ 1691384 w 3526898"/>
              <a:gd name="T7" fmla="*/ 0 h 923330"/>
              <a:gd name="T8" fmla="*/ 2349144 w 3526898"/>
              <a:gd name="T9" fmla="*/ 0 h 923330"/>
              <a:gd name="T10" fmla="*/ 2936430 w 3526898"/>
              <a:gd name="T11" fmla="*/ 0 h 923330"/>
              <a:gd name="T12" fmla="*/ 3523716 w 3526898"/>
              <a:gd name="T13" fmla="*/ 0 h 923330"/>
              <a:gd name="T14" fmla="*/ 3523716 w 3526898"/>
              <a:gd name="T15" fmla="*/ 453308 h 923330"/>
              <a:gd name="T16" fmla="*/ 3523716 w 3526898"/>
              <a:gd name="T17" fmla="*/ 925116 h 923330"/>
              <a:gd name="T18" fmla="*/ 2865956 w 3526898"/>
              <a:gd name="T19" fmla="*/ 925116 h 923330"/>
              <a:gd name="T20" fmla="*/ 2384380 w 3526898"/>
              <a:gd name="T21" fmla="*/ 925116 h 923330"/>
              <a:gd name="T22" fmla="*/ 1761859 w 3526898"/>
              <a:gd name="T23" fmla="*/ 925116 h 923330"/>
              <a:gd name="T24" fmla="*/ 1245046 w 3526898"/>
              <a:gd name="T25" fmla="*/ 925116 h 923330"/>
              <a:gd name="T26" fmla="*/ 763471 w 3526898"/>
              <a:gd name="T27" fmla="*/ 925116 h 923330"/>
              <a:gd name="T28" fmla="*/ 0 w 3526898"/>
              <a:gd name="T29" fmla="*/ 925116 h 923330"/>
              <a:gd name="T30" fmla="*/ 0 w 3526898"/>
              <a:gd name="T31" fmla="*/ 471809 h 923330"/>
              <a:gd name="T32" fmla="*/ 0 w 3526898"/>
              <a:gd name="T33" fmla="*/ 0 h 9233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6898"/>
              <a:gd name="T52" fmla="*/ 0 h 923330"/>
              <a:gd name="T53" fmla="*/ 3526898 w 3526898"/>
              <a:gd name="T54" fmla="*/ 923330 h 9233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6898" h="923330" fill="none" extrusionOk="0">
                <a:moveTo>
                  <a:pt x="0" y="0"/>
                </a:moveTo>
                <a:cubicBezTo>
                  <a:pt x="237387" y="-11146"/>
                  <a:pt x="395743" y="-16880"/>
                  <a:pt x="517278" y="0"/>
                </a:cubicBezTo>
                <a:cubicBezTo>
                  <a:pt x="638813" y="16880"/>
                  <a:pt x="801432" y="2037"/>
                  <a:pt x="1034557" y="0"/>
                </a:cubicBezTo>
                <a:cubicBezTo>
                  <a:pt x="1267682" y="-2037"/>
                  <a:pt x="1418096" y="20014"/>
                  <a:pt x="1692911" y="0"/>
                </a:cubicBezTo>
                <a:cubicBezTo>
                  <a:pt x="1967726" y="-20014"/>
                  <a:pt x="2066196" y="-831"/>
                  <a:pt x="2351265" y="0"/>
                </a:cubicBezTo>
                <a:cubicBezTo>
                  <a:pt x="2636334" y="831"/>
                  <a:pt x="2693418" y="-15250"/>
                  <a:pt x="2939082" y="0"/>
                </a:cubicBezTo>
                <a:cubicBezTo>
                  <a:pt x="3184746" y="15250"/>
                  <a:pt x="3248854" y="13509"/>
                  <a:pt x="3526898" y="0"/>
                </a:cubicBezTo>
                <a:cubicBezTo>
                  <a:pt x="3508796" y="150123"/>
                  <a:pt x="3539521" y="360663"/>
                  <a:pt x="3526898" y="452432"/>
                </a:cubicBezTo>
                <a:cubicBezTo>
                  <a:pt x="3514275" y="544201"/>
                  <a:pt x="3516978" y="736960"/>
                  <a:pt x="3526898" y="923330"/>
                </a:cubicBezTo>
                <a:cubicBezTo>
                  <a:pt x="3349518" y="929397"/>
                  <a:pt x="3131673" y="920355"/>
                  <a:pt x="2868544" y="923330"/>
                </a:cubicBezTo>
                <a:cubicBezTo>
                  <a:pt x="2605415" y="926305"/>
                  <a:pt x="2588552" y="918437"/>
                  <a:pt x="2386534" y="923330"/>
                </a:cubicBezTo>
                <a:cubicBezTo>
                  <a:pt x="2184516" y="928224"/>
                  <a:pt x="2036582" y="920976"/>
                  <a:pt x="1763449" y="923330"/>
                </a:cubicBezTo>
                <a:cubicBezTo>
                  <a:pt x="1490316" y="925684"/>
                  <a:pt x="1494659" y="948125"/>
                  <a:pt x="1246171" y="923330"/>
                </a:cubicBezTo>
                <a:cubicBezTo>
                  <a:pt x="997683" y="898535"/>
                  <a:pt x="1003279" y="910649"/>
                  <a:pt x="764161" y="923330"/>
                </a:cubicBezTo>
                <a:cubicBezTo>
                  <a:pt x="525043" y="936012"/>
                  <a:pt x="160089" y="955747"/>
                  <a:pt x="0" y="923330"/>
                </a:cubicBezTo>
                <a:cubicBezTo>
                  <a:pt x="-14003" y="810224"/>
                  <a:pt x="-20175" y="583200"/>
                  <a:pt x="0" y="470898"/>
                </a:cubicBezTo>
                <a:cubicBezTo>
                  <a:pt x="20175" y="358596"/>
                  <a:pt x="12553" y="138716"/>
                  <a:pt x="0" y="0"/>
                </a:cubicBezTo>
                <a:close/>
              </a:path>
              <a:path w="3526898" h="923330" stroke="0" extrusionOk="0">
                <a:moveTo>
                  <a:pt x="0" y="0"/>
                </a:moveTo>
                <a:cubicBezTo>
                  <a:pt x="213187" y="23240"/>
                  <a:pt x="348870" y="21428"/>
                  <a:pt x="552547" y="0"/>
                </a:cubicBezTo>
                <a:cubicBezTo>
                  <a:pt x="756224" y="-21428"/>
                  <a:pt x="911858" y="9110"/>
                  <a:pt x="1069826" y="0"/>
                </a:cubicBezTo>
                <a:cubicBezTo>
                  <a:pt x="1227794" y="-9110"/>
                  <a:pt x="1471862" y="-18496"/>
                  <a:pt x="1657642" y="0"/>
                </a:cubicBezTo>
                <a:cubicBezTo>
                  <a:pt x="1843422" y="18496"/>
                  <a:pt x="2017971" y="3251"/>
                  <a:pt x="2139651" y="0"/>
                </a:cubicBezTo>
                <a:cubicBezTo>
                  <a:pt x="2261331" y="-3251"/>
                  <a:pt x="2573935" y="2071"/>
                  <a:pt x="2762737" y="0"/>
                </a:cubicBezTo>
                <a:cubicBezTo>
                  <a:pt x="2951539" y="-2071"/>
                  <a:pt x="3229034" y="18853"/>
                  <a:pt x="3526898" y="0"/>
                </a:cubicBezTo>
                <a:cubicBezTo>
                  <a:pt x="3509295" y="123177"/>
                  <a:pt x="3537587" y="362105"/>
                  <a:pt x="3526898" y="480132"/>
                </a:cubicBezTo>
                <a:cubicBezTo>
                  <a:pt x="3516209" y="598159"/>
                  <a:pt x="3504975" y="817084"/>
                  <a:pt x="3526898" y="923330"/>
                </a:cubicBezTo>
                <a:cubicBezTo>
                  <a:pt x="3413965" y="943114"/>
                  <a:pt x="3215321" y="932084"/>
                  <a:pt x="3044889" y="923330"/>
                </a:cubicBezTo>
                <a:cubicBezTo>
                  <a:pt x="2874457" y="914576"/>
                  <a:pt x="2579723" y="930993"/>
                  <a:pt x="2386534" y="923330"/>
                </a:cubicBezTo>
                <a:cubicBezTo>
                  <a:pt x="2193345" y="915667"/>
                  <a:pt x="2027923" y="897920"/>
                  <a:pt x="1869256" y="923330"/>
                </a:cubicBezTo>
                <a:cubicBezTo>
                  <a:pt x="1710589" y="948740"/>
                  <a:pt x="1485726" y="931148"/>
                  <a:pt x="1387247" y="923330"/>
                </a:cubicBezTo>
                <a:cubicBezTo>
                  <a:pt x="1288768" y="915512"/>
                  <a:pt x="946574" y="935509"/>
                  <a:pt x="834699" y="923330"/>
                </a:cubicBezTo>
                <a:cubicBezTo>
                  <a:pt x="722824" y="911151"/>
                  <a:pt x="315936" y="924436"/>
                  <a:pt x="0" y="923330"/>
                </a:cubicBezTo>
                <a:cubicBezTo>
                  <a:pt x="-13683" y="778444"/>
                  <a:pt x="-908" y="619812"/>
                  <a:pt x="0" y="480132"/>
                </a:cubicBezTo>
                <a:cubicBezTo>
                  <a:pt x="908" y="340452"/>
                  <a:pt x="-10481" y="18796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What is the prayer shawl called?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135" name="TextBox 49">
            <a:extLst>
              <a:ext uri="{FF2B5EF4-FFF2-40B4-BE49-F238E27FC236}">
                <a16:creationId xmlns:a16="http://schemas.microsoft.com/office/drawing/2014/main" id="{D90771A3-948C-CE2B-5D1E-191A2BEC3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0" y="204788"/>
            <a:ext cx="737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cs typeface="Calibri" panose="020F0502020204030204" pitchFamily="34" charset="0"/>
              </a:rPr>
              <a:t>Find the grid reference answers to the questions in the yellow box. Suggest a question that would be answered by 3 of the other boxes. 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4890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30" grpId="0" animBg="1"/>
      <p:bldP spid="3131" grpId="0" animBg="1"/>
      <p:bldP spid="31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1886</Words>
  <Application>Microsoft Office PowerPoint</Application>
  <PresentationFormat>Widescreen</PresentationFormat>
  <Paragraphs>617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 little sunshine</vt:lpstr>
      <vt:lpstr>Arial</vt:lpstr>
      <vt:lpstr>Baguet Script</vt:lpstr>
      <vt:lpstr>Bebas Neue</vt:lpstr>
      <vt:lpstr>Calibri</vt:lpstr>
      <vt:lpstr>Calibri Light</vt:lpstr>
      <vt:lpstr>Dreaming Outloud Pro</vt:lpstr>
      <vt:lpstr>Gill Sans MT</vt:lpstr>
      <vt:lpstr>KG Second Chances Sketch</vt:lpstr>
      <vt:lpstr>Modern Love Caps</vt:lpstr>
      <vt:lpstr>Sweet Cake</vt:lpstr>
      <vt:lpstr>Office Theme</vt:lpstr>
      <vt:lpstr>RE trieval: Practice makes perrrrfect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makes perrrrfect</dc:title>
  <dc:creator>Mrs Freestone</dc:creator>
  <cp:lastModifiedBy>Mrs Freestone</cp:lastModifiedBy>
  <cp:revision>1</cp:revision>
  <dcterms:created xsi:type="dcterms:W3CDTF">2024-02-15T09:52:02Z</dcterms:created>
  <dcterms:modified xsi:type="dcterms:W3CDTF">2024-02-15T11:47:50Z</dcterms:modified>
</cp:coreProperties>
</file>