
<file path=[Content_Types].xml><?xml version="1.0" encoding="utf-8"?>
<Types xmlns="http://schemas.openxmlformats.org/package/2006/content-types">
  <Default Extension="jpeg" ContentType="image/jpeg"/>
  <Default Extension="jpg" ContentType="image/jp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0" r:id="rId3"/>
    <p:sldMasterId id="2147483648" r:id="rId4"/>
  </p:sldMasterIdLst>
  <p:notesMasterIdLst>
    <p:notesMasterId r:id="rId76"/>
  </p:notesMasterIdLst>
  <p:sldIdLst>
    <p:sldId id="256" r:id="rId5"/>
    <p:sldId id="257" r:id="rId6"/>
    <p:sldId id="294" r:id="rId7"/>
    <p:sldId id="258" r:id="rId8"/>
    <p:sldId id="259" r:id="rId9"/>
    <p:sldId id="304" r:id="rId10"/>
    <p:sldId id="295" r:id="rId11"/>
    <p:sldId id="318" r:id="rId12"/>
    <p:sldId id="380" r:id="rId13"/>
    <p:sldId id="319" r:id="rId14"/>
    <p:sldId id="382" r:id="rId15"/>
    <p:sldId id="320" r:id="rId16"/>
    <p:sldId id="321" r:id="rId17"/>
    <p:sldId id="322" r:id="rId18"/>
    <p:sldId id="323" r:id="rId19"/>
    <p:sldId id="324" r:id="rId20"/>
    <p:sldId id="325" r:id="rId21"/>
    <p:sldId id="359" r:id="rId22"/>
    <p:sldId id="375" r:id="rId23"/>
    <p:sldId id="328" r:id="rId24"/>
    <p:sldId id="326" r:id="rId25"/>
    <p:sldId id="327" r:id="rId26"/>
    <p:sldId id="329" r:id="rId27"/>
    <p:sldId id="341" r:id="rId28"/>
    <p:sldId id="376" r:id="rId29"/>
    <p:sldId id="377" r:id="rId30"/>
    <p:sldId id="260" r:id="rId31"/>
    <p:sldId id="287" r:id="rId32"/>
    <p:sldId id="288" r:id="rId33"/>
    <p:sldId id="289" r:id="rId34"/>
    <p:sldId id="290" r:id="rId35"/>
    <p:sldId id="291" r:id="rId36"/>
    <p:sldId id="292" r:id="rId37"/>
    <p:sldId id="293" r:id="rId38"/>
    <p:sldId id="262" r:id="rId39"/>
    <p:sldId id="305" r:id="rId40"/>
    <p:sldId id="306" r:id="rId41"/>
    <p:sldId id="307" r:id="rId42"/>
    <p:sldId id="308" r:id="rId43"/>
    <p:sldId id="309" r:id="rId44"/>
    <p:sldId id="296" r:id="rId45"/>
    <p:sldId id="297" r:id="rId46"/>
    <p:sldId id="298" r:id="rId47"/>
    <p:sldId id="299" r:id="rId48"/>
    <p:sldId id="300" r:id="rId49"/>
    <p:sldId id="301" r:id="rId50"/>
    <p:sldId id="302" r:id="rId51"/>
    <p:sldId id="303" r:id="rId52"/>
    <p:sldId id="310" r:id="rId53"/>
    <p:sldId id="311" r:id="rId54"/>
    <p:sldId id="312" r:id="rId55"/>
    <p:sldId id="313" r:id="rId56"/>
    <p:sldId id="314" r:id="rId57"/>
    <p:sldId id="315" r:id="rId58"/>
    <p:sldId id="316" r:id="rId59"/>
    <p:sldId id="317" r:id="rId60"/>
    <p:sldId id="261" r:id="rId61"/>
    <p:sldId id="286" r:id="rId62"/>
    <p:sldId id="272" r:id="rId63"/>
    <p:sldId id="273" r:id="rId64"/>
    <p:sldId id="274" r:id="rId65"/>
    <p:sldId id="275" r:id="rId66"/>
    <p:sldId id="276" r:id="rId67"/>
    <p:sldId id="277" r:id="rId68"/>
    <p:sldId id="280" r:id="rId69"/>
    <p:sldId id="281" r:id="rId70"/>
    <p:sldId id="282" r:id="rId71"/>
    <p:sldId id="283" r:id="rId72"/>
    <p:sldId id="284" r:id="rId73"/>
    <p:sldId id="285" r:id="rId74"/>
    <p:sldId id="379" r:id="rId7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AFD146-248E-A5AD-966F-B82C88558587}" v="32" dt="2022-03-29T11:20:37.5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diagrams/_rels/data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4B1165-2107-4A78-8513-7E1D062A250D}"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en-US"/>
        </a:p>
      </dgm:t>
    </dgm:pt>
    <dgm:pt modelId="{4D72890B-9C48-4A2B-BA52-4093A211832D}">
      <dgm:prSet/>
      <dgm:spPr/>
      <dgm:t>
        <a:bodyPr/>
        <a:lstStyle/>
        <a:p>
          <a:r>
            <a:rPr lang="en-GB"/>
            <a:t>What to expect in the next 3 months</a:t>
          </a:r>
          <a:endParaRPr lang="en-US"/>
        </a:p>
      </dgm:t>
    </dgm:pt>
    <dgm:pt modelId="{7D99B099-8B10-417A-8C1C-68F46D7EE84A}" type="parTrans" cxnId="{028E742A-DB7B-4DCA-A00B-E5E767E22AE0}">
      <dgm:prSet/>
      <dgm:spPr/>
      <dgm:t>
        <a:bodyPr/>
        <a:lstStyle/>
        <a:p>
          <a:endParaRPr lang="en-US"/>
        </a:p>
      </dgm:t>
    </dgm:pt>
    <dgm:pt modelId="{E06E6FA4-AC4F-4158-9010-BEFB4D285CF1}" type="sibTrans" cxnId="{028E742A-DB7B-4DCA-A00B-E5E767E22AE0}">
      <dgm:prSet/>
      <dgm:spPr/>
      <dgm:t>
        <a:bodyPr/>
        <a:lstStyle/>
        <a:p>
          <a:endParaRPr lang="en-US"/>
        </a:p>
      </dgm:t>
    </dgm:pt>
    <dgm:pt modelId="{49827C14-1C80-4419-A046-FBF52805B48A}">
      <dgm:prSet/>
      <dgm:spPr/>
      <dgm:t>
        <a:bodyPr/>
        <a:lstStyle/>
        <a:p>
          <a:r>
            <a:rPr lang="en-GB"/>
            <a:t>Key revision tips</a:t>
          </a:r>
          <a:endParaRPr lang="en-US"/>
        </a:p>
      </dgm:t>
    </dgm:pt>
    <dgm:pt modelId="{199F8125-0687-48C6-B74F-7B7C7AD49FEF}" type="parTrans" cxnId="{14B37953-89BD-49C3-8787-1BD59FBA2FE8}">
      <dgm:prSet/>
      <dgm:spPr/>
      <dgm:t>
        <a:bodyPr/>
        <a:lstStyle/>
        <a:p>
          <a:endParaRPr lang="en-US"/>
        </a:p>
      </dgm:t>
    </dgm:pt>
    <dgm:pt modelId="{0E03CF5C-B374-422B-80BB-227FF863CEC1}" type="sibTrans" cxnId="{14B37953-89BD-49C3-8787-1BD59FBA2FE8}">
      <dgm:prSet/>
      <dgm:spPr/>
      <dgm:t>
        <a:bodyPr/>
        <a:lstStyle/>
        <a:p>
          <a:endParaRPr lang="en-US"/>
        </a:p>
      </dgm:t>
    </dgm:pt>
    <dgm:pt modelId="{6F7E2D58-F997-4A31-956A-566D47B6EF83}">
      <dgm:prSet/>
      <dgm:spPr/>
      <dgm:t>
        <a:bodyPr/>
        <a:lstStyle/>
        <a:p>
          <a:r>
            <a:rPr lang="en-GB"/>
            <a:t>How to be fully prepared (academically, mentally and physically)</a:t>
          </a:r>
          <a:endParaRPr lang="en-US"/>
        </a:p>
      </dgm:t>
    </dgm:pt>
    <dgm:pt modelId="{0E335400-D275-4EEB-AE5C-DAA25594E62C}" type="parTrans" cxnId="{B0865B76-0D82-4460-844E-382779DA98DF}">
      <dgm:prSet/>
      <dgm:spPr/>
      <dgm:t>
        <a:bodyPr/>
        <a:lstStyle/>
        <a:p>
          <a:endParaRPr lang="en-US"/>
        </a:p>
      </dgm:t>
    </dgm:pt>
    <dgm:pt modelId="{F90222D9-4AFF-4EA9-A363-DCC6B9B6C222}" type="sibTrans" cxnId="{B0865B76-0D82-4460-844E-382779DA98DF}">
      <dgm:prSet/>
      <dgm:spPr/>
      <dgm:t>
        <a:bodyPr/>
        <a:lstStyle/>
        <a:p>
          <a:endParaRPr lang="en-US"/>
        </a:p>
      </dgm:t>
    </dgm:pt>
    <dgm:pt modelId="{091DF5A6-0FDB-4A5C-BDF1-9B757A55877C}">
      <dgm:prSet/>
      <dgm:spPr/>
      <dgm:t>
        <a:bodyPr/>
        <a:lstStyle/>
        <a:p>
          <a:r>
            <a:rPr lang="en-GB"/>
            <a:t>How parents can support their child</a:t>
          </a:r>
          <a:endParaRPr lang="en-US"/>
        </a:p>
      </dgm:t>
    </dgm:pt>
    <dgm:pt modelId="{4E82CF19-63D3-495F-B4CD-8834F1D6CF65}" type="parTrans" cxnId="{0928AF8A-6AF8-4300-B5BE-700E0096F31A}">
      <dgm:prSet/>
      <dgm:spPr/>
      <dgm:t>
        <a:bodyPr/>
        <a:lstStyle/>
        <a:p>
          <a:endParaRPr lang="en-US"/>
        </a:p>
      </dgm:t>
    </dgm:pt>
    <dgm:pt modelId="{AB4F0E4D-9539-4FE8-8BE0-6D4B70B5D90A}" type="sibTrans" cxnId="{0928AF8A-6AF8-4300-B5BE-700E0096F31A}">
      <dgm:prSet/>
      <dgm:spPr/>
      <dgm:t>
        <a:bodyPr/>
        <a:lstStyle/>
        <a:p>
          <a:endParaRPr lang="en-US"/>
        </a:p>
      </dgm:t>
    </dgm:pt>
    <dgm:pt modelId="{234B2E4D-8CA9-452B-9B29-BF1214B311E4}">
      <dgm:prSet/>
      <dgm:spPr/>
      <dgm:t>
        <a:bodyPr/>
        <a:lstStyle/>
        <a:p>
          <a:r>
            <a:rPr lang="en-GB"/>
            <a:t>Mobile devices – Friend or Foe</a:t>
          </a:r>
          <a:endParaRPr lang="en-US"/>
        </a:p>
      </dgm:t>
    </dgm:pt>
    <dgm:pt modelId="{B9E886D6-4149-42F0-B167-1538BB32429A}" type="parTrans" cxnId="{E563A7D7-6A0C-446E-B7E1-13B18DAA6474}">
      <dgm:prSet/>
      <dgm:spPr/>
      <dgm:t>
        <a:bodyPr/>
        <a:lstStyle/>
        <a:p>
          <a:endParaRPr lang="en-US"/>
        </a:p>
      </dgm:t>
    </dgm:pt>
    <dgm:pt modelId="{8A82CFE0-9373-48C6-B9B6-ACF557369E1D}" type="sibTrans" cxnId="{E563A7D7-6A0C-446E-B7E1-13B18DAA6474}">
      <dgm:prSet/>
      <dgm:spPr/>
      <dgm:t>
        <a:bodyPr/>
        <a:lstStyle/>
        <a:p>
          <a:endParaRPr lang="en-US"/>
        </a:p>
      </dgm:t>
    </dgm:pt>
    <dgm:pt modelId="{0A3EA821-685E-46D5-874C-13E8BE9CAE01}" type="pres">
      <dgm:prSet presAssocID="{794B1165-2107-4A78-8513-7E1D062A250D}" presName="vert0" presStyleCnt="0">
        <dgm:presLayoutVars>
          <dgm:dir/>
          <dgm:animOne val="branch"/>
          <dgm:animLvl val="lvl"/>
        </dgm:presLayoutVars>
      </dgm:prSet>
      <dgm:spPr/>
    </dgm:pt>
    <dgm:pt modelId="{7CBF896D-CB28-484D-B944-9DB1903A4EDF}" type="pres">
      <dgm:prSet presAssocID="{4D72890B-9C48-4A2B-BA52-4093A211832D}" presName="thickLine" presStyleLbl="alignNode1" presStyleIdx="0" presStyleCnt="5"/>
      <dgm:spPr/>
    </dgm:pt>
    <dgm:pt modelId="{C719C943-1090-4E2F-B556-495D3E219DEF}" type="pres">
      <dgm:prSet presAssocID="{4D72890B-9C48-4A2B-BA52-4093A211832D}" presName="horz1" presStyleCnt="0"/>
      <dgm:spPr/>
    </dgm:pt>
    <dgm:pt modelId="{78FFF825-689F-45AD-9AFF-F874A08F8729}" type="pres">
      <dgm:prSet presAssocID="{4D72890B-9C48-4A2B-BA52-4093A211832D}" presName="tx1" presStyleLbl="revTx" presStyleIdx="0" presStyleCnt="5"/>
      <dgm:spPr/>
    </dgm:pt>
    <dgm:pt modelId="{B8DF7027-27B7-4DE7-AF62-04A98E77283B}" type="pres">
      <dgm:prSet presAssocID="{4D72890B-9C48-4A2B-BA52-4093A211832D}" presName="vert1" presStyleCnt="0"/>
      <dgm:spPr/>
    </dgm:pt>
    <dgm:pt modelId="{94240295-8A3D-4C3E-A9B1-F906AAD340DC}" type="pres">
      <dgm:prSet presAssocID="{49827C14-1C80-4419-A046-FBF52805B48A}" presName="thickLine" presStyleLbl="alignNode1" presStyleIdx="1" presStyleCnt="5"/>
      <dgm:spPr/>
    </dgm:pt>
    <dgm:pt modelId="{014632D2-4282-4C75-8063-5D9AB6E26047}" type="pres">
      <dgm:prSet presAssocID="{49827C14-1C80-4419-A046-FBF52805B48A}" presName="horz1" presStyleCnt="0"/>
      <dgm:spPr/>
    </dgm:pt>
    <dgm:pt modelId="{AD699DB0-8615-48C8-A403-442FB52256F9}" type="pres">
      <dgm:prSet presAssocID="{49827C14-1C80-4419-A046-FBF52805B48A}" presName="tx1" presStyleLbl="revTx" presStyleIdx="1" presStyleCnt="5"/>
      <dgm:spPr/>
    </dgm:pt>
    <dgm:pt modelId="{19CAFE91-5B8C-457D-802F-223824A38CD7}" type="pres">
      <dgm:prSet presAssocID="{49827C14-1C80-4419-A046-FBF52805B48A}" presName="vert1" presStyleCnt="0"/>
      <dgm:spPr/>
    </dgm:pt>
    <dgm:pt modelId="{E62BE023-4E6E-46D2-BB51-E5939F95BC91}" type="pres">
      <dgm:prSet presAssocID="{6F7E2D58-F997-4A31-956A-566D47B6EF83}" presName="thickLine" presStyleLbl="alignNode1" presStyleIdx="2" presStyleCnt="5"/>
      <dgm:spPr/>
    </dgm:pt>
    <dgm:pt modelId="{EE1DC845-34E2-48CE-8334-D64BB950A18F}" type="pres">
      <dgm:prSet presAssocID="{6F7E2D58-F997-4A31-956A-566D47B6EF83}" presName="horz1" presStyleCnt="0"/>
      <dgm:spPr/>
    </dgm:pt>
    <dgm:pt modelId="{C492C552-4166-4CBF-A469-29C6679F69F9}" type="pres">
      <dgm:prSet presAssocID="{6F7E2D58-F997-4A31-956A-566D47B6EF83}" presName="tx1" presStyleLbl="revTx" presStyleIdx="2" presStyleCnt="5"/>
      <dgm:spPr/>
    </dgm:pt>
    <dgm:pt modelId="{2BCFB3FA-A35B-403F-B77C-BA9640F9F359}" type="pres">
      <dgm:prSet presAssocID="{6F7E2D58-F997-4A31-956A-566D47B6EF83}" presName="vert1" presStyleCnt="0"/>
      <dgm:spPr/>
    </dgm:pt>
    <dgm:pt modelId="{9049AF56-171B-4D1C-9D1B-FA0A4731BD02}" type="pres">
      <dgm:prSet presAssocID="{091DF5A6-0FDB-4A5C-BDF1-9B757A55877C}" presName="thickLine" presStyleLbl="alignNode1" presStyleIdx="3" presStyleCnt="5"/>
      <dgm:spPr/>
    </dgm:pt>
    <dgm:pt modelId="{979631CF-AE0D-494B-AF2B-FFD9B361C462}" type="pres">
      <dgm:prSet presAssocID="{091DF5A6-0FDB-4A5C-BDF1-9B757A55877C}" presName="horz1" presStyleCnt="0"/>
      <dgm:spPr/>
    </dgm:pt>
    <dgm:pt modelId="{83B70593-5BC5-4F75-B929-D62711773085}" type="pres">
      <dgm:prSet presAssocID="{091DF5A6-0FDB-4A5C-BDF1-9B757A55877C}" presName="tx1" presStyleLbl="revTx" presStyleIdx="3" presStyleCnt="5"/>
      <dgm:spPr/>
    </dgm:pt>
    <dgm:pt modelId="{E27C6704-6B57-4B75-8A77-AFA823A84D4F}" type="pres">
      <dgm:prSet presAssocID="{091DF5A6-0FDB-4A5C-BDF1-9B757A55877C}" presName="vert1" presStyleCnt="0"/>
      <dgm:spPr/>
    </dgm:pt>
    <dgm:pt modelId="{B692FDA6-9BF8-4057-92CA-414932C4A04F}" type="pres">
      <dgm:prSet presAssocID="{234B2E4D-8CA9-452B-9B29-BF1214B311E4}" presName="thickLine" presStyleLbl="alignNode1" presStyleIdx="4" presStyleCnt="5"/>
      <dgm:spPr/>
    </dgm:pt>
    <dgm:pt modelId="{EBC58EC8-0179-4D7B-BCD9-202D945C1440}" type="pres">
      <dgm:prSet presAssocID="{234B2E4D-8CA9-452B-9B29-BF1214B311E4}" presName="horz1" presStyleCnt="0"/>
      <dgm:spPr/>
    </dgm:pt>
    <dgm:pt modelId="{51DA6E39-05D1-4ED1-87A0-E674AD20CF08}" type="pres">
      <dgm:prSet presAssocID="{234B2E4D-8CA9-452B-9B29-BF1214B311E4}" presName="tx1" presStyleLbl="revTx" presStyleIdx="4" presStyleCnt="5"/>
      <dgm:spPr/>
    </dgm:pt>
    <dgm:pt modelId="{24858E70-8417-4BE0-A5CA-C532F506E2AE}" type="pres">
      <dgm:prSet presAssocID="{234B2E4D-8CA9-452B-9B29-BF1214B311E4}" presName="vert1" presStyleCnt="0"/>
      <dgm:spPr/>
    </dgm:pt>
  </dgm:ptLst>
  <dgm:cxnLst>
    <dgm:cxn modelId="{4E082E02-ADF2-45F7-9CA4-387B25D31B39}" type="presOf" srcId="{794B1165-2107-4A78-8513-7E1D062A250D}" destId="{0A3EA821-685E-46D5-874C-13E8BE9CAE01}" srcOrd="0" destOrd="0" presId="urn:microsoft.com/office/officeart/2008/layout/LinedList"/>
    <dgm:cxn modelId="{926AD309-5FAB-42AB-BD7B-56EA80EF6457}" type="presOf" srcId="{6F7E2D58-F997-4A31-956A-566D47B6EF83}" destId="{C492C552-4166-4CBF-A469-29C6679F69F9}" srcOrd="0" destOrd="0" presId="urn:microsoft.com/office/officeart/2008/layout/LinedList"/>
    <dgm:cxn modelId="{028E742A-DB7B-4DCA-A00B-E5E767E22AE0}" srcId="{794B1165-2107-4A78-8513-7E1D062A250D}" destId="{4D72890B-9C48-4A2B-BA52-4093A211832D}" srcOrd="0" destOrd="0" parTransId="{7D99B099-8B10-417A-8C1C-68F46D7EE84A}" sibTransId="{E06E6FA4-AC4F-4158-9010-BEFB4D285CF1}"/>
    <dgm:cxn modelId="{CCF5CB2E-1CA4-461C-B8E4-91A07372E1B0}" type="presOf" srcId="{4D72890B-9C48-4A2B-BA52-4093A211832D}" destId="{78FFF825-689F-45AD-9AFF-F874A08F8729}" srcOrd="0" destOrd="0" presId="urn:microsoft.com/office/officeart/2008/layout/LinedList"/>
    <dgm:cxn modelId="{14B37953-89BD-49C3-8787-1BD59FBA2FE8}" srcId="{794B1165-2107-4A78-8513-7E1D062A250D}" destId="{49827C14-1C80-4419-A046-FBF52805B48A}" srcOrd="1" destOrd="0" parTransId="{199F8125-0687-48C6-B74F-7B7C7AD49FEF}" sibTransId="{0E03CF5C-B374-422B-80BB-227FF863CEC1}"/>
    <dgm:cxn modelId="{B0865B76-0D82-4460-844E-382779DA98DF}" srcId="{794B1165-2107-4A78-8513-7E1D062A250D}" destId="{6F7E2D58-F997-4A31-956A-566D47B6EF83}" srcOrd="2" destOrd="0" parTransId="{0E335400-D275-4EEB-AE5C-DAA25594E62C}" sibTransId="{F90222D9-4AFF-4EA9-A363-DCC6B9B6C222}"/>
    <dgm:cxn modelId="{0FA55C7A-DAA9-4271-9035-EB1E8E6E9EA2}" type="presOf" srcId="{49827C14-1C80-4419-A046-FBF52805B48A}" destId="{AD699DB0-8615-48C8-A403-442FB52256F9}" srcOrd="0" destOrd="0" presId="urn:microsoft.com/office/officeart/2008/layout/LinedList"/>
    <dgm:cxn modelId="{0928AF8A-6AF8-4300-B5BE-700E0096F31A}" srcId="{794B1165-2107-4A78-8513-7E1D062A250D}" destId="{091DF5A6-0FDB-4A5C-BDF1-9B757A55877C}" srcOrd="3" destOrd="0" parTransId="{4E82CF19-63D3-495F-B4CD-8834F1D6CF65}" sibTransId="{AB4F0E4D-9539-4FE8-8BE0-6D4B70B5D90A}"/>
    <dgm:cxn modelId="{D97329B0-51BE-4056-AF5E-50E3FAAD52B2}" type="presOf" srcId="{091DF5A6-0FDB-4A5C-BDF1-9B757A55877C}" destId="{83B70593-5BC5-4F75-B929-D62711773085}" srcOrd="0" destOrd="0" presId="urn:microsoft.com/office/officeart/2008/layout/LinedList"/>
    <dgm:cxn modelId="{E563A7D7-6A0C-446E-B7E1-13B18DAA6474}" srcId="{794B1165-2107-4A78-8513-7E1D062A250D}" destId="{234B2E4D-8CA9-452B-9B29-BF1214B311E4}" srcOrd="4" destOrd="0" parTransId="{B9E886D6-4149-42F0-B167-1538BB32429A}" sibTransId="{8A82CFE0-9373-48C6-B9B6-ACF557369E1D}"/>
    <dgm:cxn modelId="{37F731FD-73B6-44F3-9F50-FE3EB5B55F00}" type="presOf" srcId="{234B2E4D-8CA9-452B-9B29-BF1214B311E4}" destId="{51DA6E39-05D1-4ED1-87A0-E674AD20CF08}" srcOrd="0" destOrd="0" presId="urn:microsoft.com/office/officeart/2008/layout/LinedList"/>
    <dgm:cxn modelId="{F5731DA7-5DD9-4D4B-84CE-5B113AF1F759}" type="presParOf" srcId="{0A3EA821-685E-46D5-874C-13E8BE9CAE01}" destId="{7CBF896D-CB28-484D-B944-9DB1903A4EDF}" srcOrd="0" destOrd="0" presId="urn:microsoft.com/office/officeart/2008/layout/LinedList"/>
    <dgm:cxn modelId="{9B1AF556-929E-4208-89E4-14B58CF93D73}" type="presParOf" srcId="{0A3EA821-685E-46D5-874C-13E8BE9CAE01}" destId="{C719C943-1090-4E2F-B556-495D3E219DEF}" srcOrd="1" destOrd="0" presId="urn:microsoft.com/office/officeart/2008/layout/LinedList"/>
    <dgm:cxn modelId="{C4B4EEF0-4E33-470E-8C6D-F6E1DEF67358}" type="presParOf" srcId="{C719C943-1090-4E2F-B556-495D3E219DEF}" destId="{78FFF825-689F-45AD-9AFF-F874A08F8729}" srcOrd="0" destOrd="0" presId="urn:microsoft.com/office/officeart/2008/layout/LinedList"/>
    <dgm:cxn modelId="{486D6D32-223F-462B-9CA5-8D9926B30193}" type="presParOf" srcId="{C719C943-1090-4E2F-B556-495D3E219DEF}" destId="{B8DF7027-27B7-4DE7-AF62-04A98E77283B}" srcOrd="1" destOrd="0" presId="urn:microsoft.com/office/officeart/2008/layout/LinedList"/>
    <dgm:cxn modelId="{80029E7B-B68D-4A88-8C38-F9E235813833}" type="presParOf" srcId="{0A3EA821-685E-46D5-874C-13E8BE9CAE01}" destId="{94240295-8A3D-4C3E-A9B1-F906AAD340DC}" srcOrd="2" destOrd="0" presId="urn:microsoft.com/office/officeart/2008/layout/LinedList"/>
    <dgm:cxn modelId="{BC2AACAB-2C31-4549-974B-DA6A14333B2B}" type="presParOf" srcId="{0A3EA821-685E-46D5-874C-13E8BE9CAE01}" destId="{014632D2-4282-4C75-8063-5D9AB6E26047}" srcOrd="3" destOrd="0" presId="urn:microsoft.com/office/officeart/2008/layout/LinedList"/>
    <dgm:cxn modelId="{BD84242C-34EE-41DB-8D35-E2D8177BB9D7}" type="presParOf" srcId="{014632D2-4282-4C75-8063-5D9AB6E26047}" destId="{AD699DB0-8615-48C8-A403-442FB52256F9}" srcOrd="0" destOrd="0" presId="urn:microsoft.com/office/officeart/2008/layout/LinedList"/>
    <dgm:cxn modelId="{77C97774-9F27-4486-BB04-79E226F2B354}" type="presParOf" srcId="{014632D2-4282-4C75-8063-5D9AB6E26047}" destId="{19CAFE91-5B8C-457D-802F-223824A38CD7}" srcOrd="1" destOrd="0" presId="urn:microsoft.com/office/officeart/2008/layout/LinedList"/>
    <dgm:cxn modelId="{3CE31C9D-5C86-4E56-8414-29FBFB6235EF}" type="presParOf" srcId="{0A3EA821-685E-46D5-874C-13E8BE9CAE01}" destId="{E62BE023-4E6E-46D2-BB51-E5939F95BC91}" srcOrd="4" destOrd="0" presId="urn:microsoft.com/office/officeart/2008/layout/LinedList"/>
    <dgm:cxn modelId="{E62C1128-FD8C-4847-AE61-A661D08D6A3E}" type="presParOf" srcId="{0A3EA821-685E-46D5-874C-13E8BE9CAE01}" destId="{EE1DC845-34E2-48CE-8334-D64BB950A18F}" srcOrd="5" destOrd="0" presId="urn:microsoft.com/office/officeart/2008/layout/LinedList"/>
    <dgm:cxn modelId="{6135C276-1AC2-4915-8594-5EC169206EC0}" type="presParOf" srcId="{EE1DC845-34E2-48CE-8334-D64BB950A18F}" destId="{C492C552-4166-4CBF-A469-29C6679F69F9}" srcOrd="0" destOrd="0" presId="urn:microsoft.com/office/officeart/2008/layout/LinedList"/>
    <dgm:cxn modelId="{F3D29B0A-B9D3-49EE-8BE6-9DD407405F16}" type="presParOf" srcId="{EE1DC845-34E2-48CE-8334-D64BB950A18F}" destId="{2BCFB3FA-A35B-403F-B77C-BA9640F9F359}" srcOrd="1" destOrd="0" presId="urn:microsoft.com/office/officeart/2008/layout/LinedList"/>
    <dgm:cxn modelId="{4C44FF06-6220-4EEC-A17E-9F9FA27CBA1F}" type="presParOf" srcId="{0A3EA821-685E-46D5-874C-13E8BE9CAE01}" destId="{9049AF56-171B-4D1C-9D1B-FA0A4731BD02}" srcOrd="6" destOrd="0" presId="urn:microsoft.com/office/officeart/2008/layout/LinedList"/>
    <dgm:cxn modelId="{62A6B00F-9EB2-4EBC-8129-654BE1247941}" type="presParOf" srcId="{0A3EA821-685E-46D5-874C-13E8BE9CAE01}" destId="{979631CF-AE0D-494B-AF2B-FFD9B361C462}" srcOrd="7" destOrd="0" presId="urn:microsoft.com/office/officeart/2008/layout/LinedList"/>
    <dgm:cxn modelId="{73B09C19-254E-4405-8995-C72268607722}" type="presParOf" srcId="{979631CF-AE0D-494B-AF2B-FFD9B361C462}" destId="{83B70593-5BC5-4F75-B929-D62711773085}" srcOrd="0" destOrd="0" presId="urn:microsoft.com/office/officeart/2008/layout/LinedList"/>
    <dgm:cxn modelId="{900C94AC-A9DB-404A-9EB0-273F69F5CF38}" type="presParOf" srcId="{979631CF-AE0D-494B-AF2B-FFD9B361C462}" destId="{E27C6704-6B57-4B75-8A77-AFA823A84D4F}" srcOrd="1" destOrd="0" presId="urn:microsoft.com/office/officeart/2008/layout/LinedList"/>
    <dgm:cxn modelId="{BD61D44F-1020-4CA3-83B7-4E1F2B22F569}" type="presParOf" srcId="{0A3EA821-685E-46D5-874C-13E8BE9CAE01}" destId="{B692FDA6-9BF8-4057-92CA-414932C4A04F}" srcOrd="8" destOrd="0" presId="urn:microsoft.com/office/officeart/2008/layout/LinedList"/>
    <dgm:cxn modelId="{A7519AAD-4E22-4802-8F68-4B49CCC556AC}" type="presParOf" srcId="{0A3EA821-685E-46D5-874C-13E8BE9CAE01}" destId="{EBC58EC8-0179-4D7B-BCD9-202D945C1440}" srcOrd="9" destOrd="0" presId="urn:microsoft.com/office/officeart/2008/layout/LinedList"/>
    <dgm:cxn modelId="{BB05B6CD-EE88-4794-B3CA-AE86E4E38D1B}" type="presParOf" srcId="{EBC58EC8-0179-4D7B-BCD9-202D945C1440}" destId="{51DA6E39-05D1-4ED1-87A0-E674AD20CF08}" srcOrd="0" destOrd="0" presId="urn:microsoft.com/office/officeart/2008/layout/LinedList"/>
    <dgm:cxn modelId="{6621FE62-DE72-453A-8D66-C98ED6AB690D}" type="presParOf" srcId="{EBC58EC8-0179-4D7B-BCD9-202D945C1440}" destId="{24858E70-8417-4BE0-A5CA-C532F506E2A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08C020-6F13-438D-935E-C5493DECDD89}"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B5B0B92-34EE-435E-A1FE-30AF9CCFD945}">
      <dgm:prSet/>
      <dgm:spPr/>
      <dgm:t>
        <a:bodyPr/>
        <a:lstStyle/>
        <a:p>
          <a:r>
            <a:rPr lang="en-GB"/>
            <a:t>Revise</a:t>
          </a:r>
          <a:endParaRPr lang="en-US"/>
        </a:p>
      </dgm:t>
    </dgm:pt>
    <dgm:pt modelId="{2611D464-30DF-48D6-9B73-22FA9866BFB1}" type="parTrans" cxnId="{463D00FB-4E0A-4BCD-9FD5-FB6A81B6F4C7}">
      <dgm:prSet/>
      <dgm:spPr/>
      <dgm:t>
        <a:bodyPr/>
        <a:lstStyle/>
        <a:p>
          <a:endParaRPr lang="en-US"/>
        </a:p>
      </dgm:t>
    </dgm:pt>
    <dgm:pt modelId="{488B80E2-8C7A-4F35-BE9A-5EF2A05BA7F0}" type="sibTrans" cxnId="{463D00FB-4E0A-4BCD-9FD5-FB6A81B6F4C7}">
      <dgm:prSet/>
      <dgm:spPr/>
      <dgm:t>
        <a:bodyPr/>
        <a:lstStyle/>
        <a:p>
          <a:endParaRPr lang="en-US"/>
        </a:p>
      </dgm:t>
    </dgm:pt>
    <dgm:pt modelId="{EF3031D2-1316-412B-8362-3E83A93F237F}">
      <dgm:prSet/>
      <dgm:spPr/>
      <dgm:t>
        <a:bodyPr/>
        <a:lstStyle/>
        <a:p>
          <a:r>
            <a:rPr lang="en-GB"/>
            <a:t>Revisit</a:t>
          </a:r>
          <a:endParaRPr lang="en-US"/>
        </a:p>
      </dgm:t>
    </dgm:pt>
    <dgm:pt modelId="{854890B6-875E-4CF2-B690-F3B50445DFF9}" type="parTrans" cxnId="{E22FE75F-E548-498E-A0E6-065FB7687C5F}">
      <dgm:prSet/>
      <dgm:spPr/>
      <dgm:t>
        <a:bodyPr/>
        <a:lstStyle/>
        <a:p>
          <a:endParaRPr lang="en-US"/>
        </a:p>
      </dgm:t>
    </dgm:pt>
    <dgm:pt modelId="{A1ABAAF9-67A0-4ECA-AB73-84AE8FD7D165}" type="sibTrans" cxnId="{E22FE75F-E548-498E-A0E6-065FB7687C5F}">
      <dgm:prSet/>
      <dgm:spPr/>
      <dgm:t>
        <a:bodyPr/>
        <a:lstStyle/>
        <a:p>
          <a:endParaRPr lang="en-US"/>
        </a:p>
      </dgm:t>
    </dgm:pt>
    <dgm:pt modelId="{8EAA791E-1F1E-463A-8BB7-9E65897A0A4E}">
      <dgm:prSet/>
      <dgm:spPr/>
      <dgm:t>
        <a:bodyPr/>
        <a:lstStyle/>
        <a:p>
          <a:r>
            <a:rPr lang="en-GB"/>
            <a:t>Recall</a:t>
          </a:r>
          <a:endParaRPr lang="en-US"/>
        </a:p>
      </dgm:t>
    </dgm:pt>
    <dgm:pt modelId="{3F941407-1845-4181-90D3-9DC1A8DE7CD2}" type="parTrans" cxnId="{4E1F9232-6D44-4219-BDB3-C63CBEE35DF8}">
      <dgm:prSet/>
      <dgm:spPr/>
      <dgm:t>
        <a:bodyPr/>
        <a:lstStyle/>
        <a:p>
          <a:endParaRPr lang="en-US"/>
        </a:p>
      </dgm:t>
    </dgm:pt>
    <dgm:pt modelId="{F8E6B174-44C1-403C-A3FF-FEF439FB68CF}" type="sibTrans" cxnId="{4E1F9232-6D44-4219-BDB3-C63CBEE35DF8}">
      <dgm:prSet/>
      <dgm:spPr/>
      <dgm:t>
        <a:bodyPr/>
        <a:lstStyle/>
        <a:p>
          <a:endParaRPr lang="en-US"/>
        </a:p>
      </dgm:t>
    </dgm:pt>
    <dgm:pt modelId="{88F95872-E33D-40A0-B90A-E46E4235349C}">
      <dgm:prSet/>
      <dgm:spPr/>
      <dgm:t>
        <a:bodyPr/>
        <a:lstStyle/>
        <a:p>
          <a:r>
            <a:rPr lang="en-GB"/>
            <a:t>Rest</a:t>
          </a:r>
          <a:endParaRPr lang="en-US"/>
        </a:p>
      </dgm:t>
    </dgm:pt>
    <dgm:pt modelId="{E694317D-BD4A-4542-93A3-F2A4639D7397}" type="parTrans" cxnId="{F60DFD6C-BFCF-4BBC-A3AD-69EDFCAB4254}">
      <dgm:prSet/>
      <dgm:spPr/>
      <dgm:t>
        <a:bodyPr/>
        <a:lstStyle/>
        <a:p>
          <a:endParaRPr lang="en-US"/>
        </a:p>
      </dgm:t>
    </dgm:pt>
    <dgm:pt modelId="{9C1FCD70-8BB2-4A53-B40A-8FE6F87215E4}" type="sibTrans" cxnId="{F60DFD6C-BFCF-4BBC-A3AD-69EDFCAB4254}">
      <dgm:prSet/>
      <dgm:spPr/>
      <dgm:t>
        <a:bodyPr/>
        <a:lstStyle/>
        <a:p>
          <a:endParaRPr lang="en-US"/>
        </a:p>
      </dgm:t>
    </dgm:pt>
    <dgm:pt modelId="{8FB3F87F-6723-42B7-BD2A-3D56AF5BFDB3}" type="pres">
      <dgm:prSet presAssocID="{8908C020-6F13-438D-935E-C5493DECDD89}" presName="root" presStyleCnt="0">
        <dgm:presLayoutVars>
          <dgm:dir/>
          <dgm:resizeHandles val="exact"/>
        </dgm:presLayoutVars>
      </dgm:prSet>
      <dgm:spPr/>
    </dgm:pt>
    <dgm:pt modelId="{93997972-ABF9-4B37-9C7E-80C697D29B61}" type="pres">
      <dgm:prSet presAssocID="{2B5B0B92-34EE-435E-A1FE-30AF9CCFD945}" presName="compNode" presStyleCnt="0"/>
      <dgm:spPr/>
    </dgm:pt>
    <dgm:pt modelId="{06E2537D-5570-4B31-9AAF-F111CF2E7633}" type="pres">
      <dgm:prSet presAssocID="{2B5B0B92-34EE-435E-A1FE-30AF9CCFD94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ncil"/>
        </a:ext>
      </dgm:extLst>
    </dgm:pt>
    <dgm:pt modelId="{17368E8A-A1DE-4EE0-AE6C-9815AB506659}" type="pres">
      <dgm:prSet presAssocID="{2B5B0B92-34EE-435E-A1FE-30AF9CCFD945}" presName="spaceRect" presStyleCnt="0"/>
      <dgm:spPr/>
    </dgm:pt>
    <dgm:pt modelId="{BD5FEF7D-12A3-4E7A-B275-54A4C86804FD}" type="pres">
      <dgm:prSet presAssocID="{2B5B0B92-34EE-435E-A1FE-30AF9CCFD945}" presName="textRect" presStyleLbl="revTx" presStyleIdx="0" presStyleCnt="4">
        <dgm:presLayoutVars>
          <dgm:chMax val="1"/>
          <dgm:chPref val="1"/>
        </dgm:presLayoutVars>
      </dgm:prSet>
      <dgm:spPr/>
    </dgm:pt>
    <dgm:pt modelId="{7D38627B-0798-4C83-A27E-4294020F3F6B}" type="pres">
      <dgm:prSet presAssocID="{488B80E2-8C7A-4F35-BE9A-5EF2A05BA7F0}" presName="sibTrans" presStyleCnt="0"/>
      <dgm:spPr/>
    </dgm:pt>
    <dgm:pt modelId="{B12B0A8B-A4DE-4C73-96E3-E688A1112165}" type="pres">
      <dgm:prSet presAssocID="{EF3031D2-1316-412B-8362-3E83A93F237F}" presName="compNode" presStyleCnt="0"/>
      <dgm:spPr/>
    </dgm:pt>
    <dgm:pt modelId="{0FC02682-7CE0-4FF1-8C8C-1B157AAB9CD2}" type="pres">
      <dgm:prSet presAssocID="{EF3031D2-1316-412B-8362-3E83A93F237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epeat"/>
        </a:ext>
      </dgm:extLst>
    </dgm:pt>
    <dgm:pt modelId="{790C2FF2-A1D0-42A9-81F0-79CC3566974A}" type="pres">
      <dgm:prSet presAssocID="{EF3031D2-1316-412B-8362-3E83A93F237F}" presName="spaceRect" presStyleCnt="0"/>
      <dgm:spPr/>
    </dgm:pt>
    <dgm:pt modelId="{83FD3F7C-1D84-46D0-9E60-2104F3A8B8CA}" type="pres">
      <dgm:prSet presAssocID="{EF3031D2-1316-412B-8362-3E83A93F237F}" presName="textRect" presStyleLbl="revTx" presStyleIdx="1" presStyleCnt="4">
        <dgm:presLayoutVars>
          <dgm:chMax val="1"/>
          <dgm:chPref val="1"/>
        </dgm:presLayoutVars>
      </dgm:prSet>
      <dgm:spPr/>
    </dgm:pt>
    <dgm:pt modelId="{8A03FCE0-D401-4EB7-9264-3A2816B5F030}" type="pres">
      <dgm:prSet presAssocID="{A1ABAAF9-67A0-4ECA-AB73-84AE8FD7D165}" presName="sibTrans" presStyleCnt="0"/>
      <dgm:spPr/>
    </dgm:pt>
    <dgm:pt modelId="{60A66347-428F-4493-B154-313D4F30D09C}" type="pres">
      <dgm:prSet presAssocID="{8EAA791E-1F1E-463A-8BB7-9E65897A0A4E}" presName="compNode" presStyleCnt="0"/>
      <dgm:spPr/>
    </dgm:pt>
    <dgm:pt modelId="{E4D7A141-AE27-46C3-A8FC-A0B3E7A4C924}" type="pres">
      <dgm:prSet presAssocID="{8EAA791E-1F1E-463A-8BB7-9E65897A0A4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ain in head"/>
        </a:ext>
      </dgm:extLst>
    </dgm:pt>
    <dgm:pt modelId="{3A958B82-B6F4-4E6F-9983-A48E56D0FA28}" type="pres">
      <dgm:prSet presAssocID="{8EAA791E-1F1E-463A-8BB7-9E65897A0A4E}" presName="spaceRect" presStyleCnt="0"/>
      <dgm:spPr/>
    </dgm:pt>
    <dgm:pt modelId="{ABEE44D1-E9A4-4A91-B640-63471BEB3752}" type="pres">
      <dgm:prSet presAssocID="{8EAA791E-1F1E-463A-8BB7-9E65897A0A4E}" presName="textRect" presStyleLbl="revTx" presStyleIdx="2" presStyleCnt="4">
        <dgm:presLayoutVars>
          <dgm:chMax val="1"/>
          <dgm:chPref val="1"/>
        </dgm:presLayoutVars>
      </dgm:prSet>
      <dgm:spPr/>
    </dgm:pt>
    <dgm:pt modelId="{18C602F9-BB39-4D14-9C3E-4A6242D9AD72}" type="pres">
      <dgm:prSet presAssocID="{F8E6B174-44C1-403C-A3FF-FEF439FB68CF}" presName="sibTrans" presStyleCnt="0"/>
      <dgm:spPr/>
    </dgm:pt>
    <dgm:pt modelId="{BC010E32-F285-497F-8877-762807708BDD}" type="pres">
      <dgm:prSet presAssocID="{88F95872-E33D-40A0-B90A-E46E4235349C}" presName="compNode" presStyleCnt="0"/>
      <dgm:spPr/>
    </dgm:pt>
    <dgm:pt modelId="{0785EF6F-2F21-4703-BD41-262704BB3186}" type="pres">
      <dgm:prSet presAssocID="{88F95872-E33D-40A0-B90A-E46E4235349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leep"/>
        </a:ext>
      </dgm:extLst>
    </dgm:pt>
    <dgm:pt modelId="{DD22B8A8-6EB9-4151-9EE3-C6AF00E35754}" type="pres">
      <dgm:prSet presAssocID="{88F95872-E33D-40A0-B90A-E46E4235349C}" presName="spaceRect" presStyleCnt="0"/>
      <dgm:spPr/>
    </dgm:pt>
    <dgm:pt modelId="{C355A5C7-B86D-4EB4-BFA6-1B6BF0109D7B}" type="pres">
      <dgm:prSet presAssocID="{88F95872-E33D-40A0-B90A-E46E4235349C}" presName="textRect" presStyleLbl="revTx" presStyleIdx="3" presStyleCnt="4">
        <dgm:presLayoutVars>
          <dgm:chMax val="1"/>
          <dgm:chPref val="1"/>
        </dgm:presLayoutVars>
      </dgm:prSet>
      <dgm:spPr/>
    </dgm:pt>
  </dgm:ptLst>
  <dgm:cxnLst>
    <dgm:cxn modelId="{F0AB281E-F941-4D53-A543-65A7C5A9C197}" type="presOf" srcId="{2B5B0B92-34EE-435E-A1FE-30AF9CCFD945}" destId="{BD5FEF7D-12A3-4E7A-B275-54A4C86804FD}" srcOrd="0" destOrd="0" presId="urn:microsoft.com/office/officeart/2018/2/layout/IconLabelList"/>
    <dgm:cxn modelId="{4E1F9232-6D44-4219-BDB3-C63CBEE35DF8}" srcId="{8908C020-6F13-438D-935E-C5493DECDD89}" destId="{8EAA791E-1F1E-463A-8BB7-9E65897A0A4E}" srcOrd="2" destOrd="0" parTransId="{3F941407-1845-4181-90D3-9DC1A8DE7CD2}" sibTransId="{F8E6B174-44C1-403C-A3FF-FEF439FB68CF}"/>
    <dgm:cxn modelId="{E22FE75F-E548-498E-A0E6-065FB7687C5F}" srcId="{8908C020-6F13-438D-935E-C5493DECDD89}" destId="{EF3031D2-1316-412B-8362-3E83A93F237F}" srcOrd="1" destOrd="0" parTransId="{854890B6-875E-4CF2-B690-F3B50445DFF9}" sibTransId="{A1ABAAF9-67A0-4ECA-AB73-84AE8FD7D165}"/>
    <dgm:cxn modelId="{F60DFD6C-BFCF-4BBC-A3AD-69EDFCAB4254}" srcId="{8908C020-6F13-438D-935E-C5493DECDD89}" destId="{88F95872-E33D-40A0-B90A-E46E4235349C}" srcOrd="3" destOrd="0" parTransId="{E694317D-BD4A-4542-93A3-F2A4639D7397}" sibTransId="{9C1FCD70-8BB2-4A53-B40A-8FE6F87215E4}"/>
    <dgm:cxn modelId="{703D398A-A400-427E-A45E-908EC534CE3C}" type="presOf" srcId="{88F95872-E33D-40A0-B90A-E46E4235349C}" destId="{C355A5C7-B86D-4EB4-BFA6-1B6BF0109D7B}" srcOrd="0" destOrd="0" presId="urn:microsoft.com/office/officeart/2018/2/layout/IconLabelList"/>
    <dgm:cxn modelId="{082D2394-5B35-48B6-ADD9-C4036FD9A792}" type="presOf" srcId="{EF3031D2-1316-412B-8362-3E83A93F237F}" destId="{83FD3F7C-1D84-46D0-9E60-2104F3A8B8CA}" srcOrd="0" destOrd="0" presId="urn:microsoft.com/office/officeart/2018/2/layout/IconLabelList"/>
    <dgm:cxn modelId="{67B180A1-0F48-47DD-A3B8-FA8AB275EE2B}" type="presOf" srcId="{8EAA791E-1F1E-463A-8BB7-9E65897A0A4E}" destId="{ABEE44D1-E9A4-4A91-B640-63471BEB3752}" srcOrd="0" destOrd="0" presId="urn:microsoft.com/office/officeart/2018/2/layout/IconLabelList"/>
    <dgm:cxn modelId="{CCC022E4-9EA5-4480-9AB4-7E86761C98D1}" type="presOf" srcId="{8908C020-6F13-438D-935E-C5493DECDD89}" destId="{8FB3F87F-6723-42B7-BD2A-3D56AF5BFDB3}" srcOrd="0" destOrd="0" presId="urn:microsoft.com/office/officeart/2018/2/layout/IconLabelList"/>
    <dgm:cxn modelId="{463D00FB-4E0A-4BCD-9FD5-FB6A81B6F4C7}" srcId="{8908C020-6F13-438D-935E-C5493DECDD89}" destId="{2B5B0B92-34EE-435E-A1FE-30AF9CCFD945}" srcOrd="0" destOrd="0" parTransId="{2611D464-30DF-48D6-9B73-22FA9866BFB1}" sibTransId="{488B80E2-8C7A-4F35-BE9A-5EF2A05BA7F0}"/>
    <dgm:cxn modelId="{5EAE14E5-C4BE-4C97-BA75-9BE9C36C2CEA}" type="presParOf" srcId="{8FB3F87F-6723-42B7-BD2A-3D56AF5BFDB3}" destId="{93997972-ABF9-4B37-9C7E-80C697D29B61}" srcOrd="0" destOrd="0" presId="urn:microsoft.com/office/officeart/2018/2/layout/IconLabelList"/>
    <dgm:cxn modelId="{9808331C-FD48-4AA9-B521-FE000C4EFBFF}" type="presParOf" srcId="{93997972-ABF9-4B37-9C7E-80C697D29B61}" destId="{06E2537D-5570-4B31-9AAF-F111CF2E7633}" srcOrd="0" destOrd="0" presId="urn:microsoft.com/office/officeart/2018/2/layout/IconLabelList"/>
    <dgm:cxn modelId="{1E84CF2B-7FF4-4042-BD9D-9EB6A85B5D6F}" type="presParOf" srcId="{93997972-ABF9-4B37-9C7E-80C697D29B61}" destId="{17368E8A-A1DE-4EE0-AE6C-9815AB506659}" srcOrd="1" destOrd="0" presId="urn:microsoft.com/office/officeart/2018/2/layout/IconLabelList"/>
    <dgm:cxn modelId="{63385178-7E9D-4CB0-93E4-71ABFC2D8501}" type="presParOf" srcId="{93997972-ABF9-4B37-9C7E-80C697D29B61}" destId="{BD5FEF7D-12A3-4E7A-B275-54A4C86804FD}" srcOrd="2" destOrd="0" presId="urn:microsoft.com/office/officeart/2018/2/layout/IconLabelList"/>
    <dgm:cxn modelId="{DAC5CB46-C38B-44C5-A0CF-7823328EA734}" type="presParOf" srcId="{8FB3F87F-6723-42B7-BD2A-3D56AF5BFDB3}" destId="{7D38627B-0798-4C83-A27E-4294020F3F6B}" srcOrd="1" destOrd="0" presId="urn:microsoft.com/office/officeart/2018/2/layout/IconLabelList"/>
    <dgm:cxn modelId="{70F84999-355B-4873-8417-75F3DB72E389}" type="presParOf" srcId="{8FB3F87F-6723-42B7-BD2A-3D56AF5BFDB3}" destId="{B12B0A8B-A4DE-4C73-96E3-E688A1112165}" srcOrd="2" destOrd="0" presId="urn:microsoft.com/office/officeart/2018/2/layout/IconLabelList"/>
    <dgm:cxn modelId="{0DC58BED-FA16-40DB-80D2-FF6AAC413FD3}" type="presParOf" srcId="{B12B0A8B-A4DE-4C73-96E3-E688A1112165}" destId="{0FC02682-7CE0-4FF1-8C8C-1B157AAB9CD2}" srcOrd="0" destOrd="0" presId="urn:microsoft.com/office/officeart/2018/2/layout/IconLabelList"/>
    <dgm:cxn modelId="{F996C81A-C556-4D49-A978-6FD5D65173D6}" type="presParOf" srcId="{B12B0A8B-A4DE-4C73-96E3-E688A1112165}" destId="{790C2FF2-A1D0-42A9-81F0-79CC3566974A}" srcOrd="1" destOrd="0" presId="urn:microsoft.com/office/officeart/2018/2/layout/IconLabelList"/>
    <dgm:cxn modelId="{18FF31DD-72D4-4636-99B1-D81E8DCC426C}" type="presParOf" srcId="{B12B0A8B-A4DE-4C73-96E3-E688A1112165}" destId="{83FD3F7C-1D84-46D0-9E60-2104F3A8B8CA}" srcOrd="2" destOrd="0" presId="urn:microsoft.com/office/officeart/2018/2/layout/IconLabelList"/>
    <dgm:cxn modelId="{5CA62645-ECF6-4492-933A-A4D064EA878D}" type="presParOf" srcId="{8FB3F87F-6723-42B7-BD2A-3D56AF5BFDB3}" destId="{8A03FCE0-D401-4EB7-9264-3A2816B5F030}" srcOrd="3" destOrd="0" presId="urn:microsoft.com/office/officeart/2018/2/layout/IconLabelList"/>
    <dgm:cxn modelId="{A184A2FE-A0CE-469F-A981-FBC6EE4EE3E0}" type="presParOf" srcId="{8FB3F87F-6723-42B7-BD2A-3D56AF5BFDB3}" destId="{60A66347-428F-4493-B154-313D4F30D09C}" srcOrd="4" destOrd="0" presId="urn:microsoft.com/office/officeart/2018/2/layout/IconLabelList"/>
    <dgm:cxn modelId="{7A3392EF-8FCA-48F2-98E3-C82C3FACB4D8}" type="presParOf" srcId="{60A66347-428F-4493-B154-313D4F30D09C}" destId="{E4D7A141-AE27-46C3-A8FC-A0B3E7A4C924}" srcOrd="0" destOrd="0" presId="urn:microsoft.com/office/officeart/2018/2/layout/IconLabelList"/>
    <dgm:cxn modelId="{12A3B24C-E554-4816-A289-32E3D1E7D5F4}" type="presParOf" srcId="{60A66347-428F-4493-B154-313D4F30D09C}" destId="{3A958B82-B6F4-4E6F-9983-A48E56D0FA28}" srcOrd="1" destOrd="0" presId="urn:microsoft.com/office/officeart/2018/2/layout/IconLabelList"/>
    <dgm:cxn modelId="{5A6D431A-1A20-44BB-8B2C-A913157B213D}" type="presParOf" srcId="{60A66347-428F-4493-B154-313D4F30D09C}" destId="{ABEE44D1-E9A4-4A91-B640-63471BEB3752}" srcOrd="2" destOrd="0" presId="urn:microsoft.com/office/officeart/2018/2/layout/IconLabelList"/>
    <dgm:cxn modelId="{3DDEFB34-9C7C-444C-9120-DE0517929D00}" type="presParOf" srcId="{8FB3F87F-6723-42B7-BD2A-3D56AF5BFDB3}" destId="{18C602F9-BB39-4D14-9C3E-4A6242D9AD72}" srcOrd="5" destOrd="0" presId="urn:microsoft.com/office/officeart/2018/2/layout/IconLabelList"/>
    <dgm:cxn modelId="{5DC5AAA1-D056-494B-AA74-01288AFA7286}" type="presParOf" srcId="{8FB3F87F-6723-42B7-BD2A-3D56AF5BFDB3}" destId="{BC010E32-F285-497F-8877-762807708BDD}" srcOrd="6" destOrd="0" presId="urn:microsoft.com/office/officeart/2018/2/layout/IconLabelList"/>
    <dgm:cxn modelId="{C7DBABD0-6FCF-41AC-ABFD-FC96BACC2087}" type="presParOf" srcId="{BC010E32-F285-497F-8877-762807708BDD}" destId="{0785EF6F-2F21-4703-BD41-262704BB3186}" srcOrd="0" destOrd="0" presId="urn:microsoft.com/office/officeart/2018/2/layout/IconLabelList"/>
    <dgm:cxn modelId="{C1022CC5-9536-488B-886A-DEC4FDF2D52A}" type="presParOf" srcId="{BC010E32-F285-497F-8877-762807708BDD}" destId="{DD22B8A8-6EB9-4151-9EE3-C6AF00E35754}" srcOrd="1" destOrd="0" presId="urn:microsoft.com/office/officeart/2018/2/layout/IconLabelList"/>
    <dgm:cxn modelId="{34F30A78-A80B-4816-B188-FBBA152C68F9}" type="presParOf" srcId="{BC010E32-F285-497F-8877-762807708BDD}" destId="{C355A5C7-B86D-4EB4-BFA6-1B6BF0109D7B}"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F896D-CB28-484D-B944-9DB1903A4EDF}">
      <dsp:nvSpPr>
        <dsp:cNvPr id="0" name=""/>
        <dsp:cNvSpPr/>
      </dsp:nvSpPr>
      <dsp:spPr>
        <a:xfrm>
          <a:off x="0" y="379"/>
          <a:ext cx="102615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FFF825-689F-45AD-9AFF-F874A08F8729}">
      <dsp:nvSpPr>
        <dsp:cNvPr id="0" name=""/>
        <dsp:cNvSpPr/>
      </dsp:nvSpPr>
      <dsp:spPr>
        <a:xfrm>
          <a:off x="0" y="379"/>
          <a:ext cx="10261599" cy="621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GB" sz="2900" kern="1200"/>
            <a:t>What to expect in the next 3 months</a:t>
          </a:r>
          <a:endParaRPr lang="en-US" sz="2900" kern="1200"/>
        </a:p>
      </dsp:txBody>
      <dsp:txXfrm>
        <a:off x="0" y="379"/>
        <a:ext cx="10261599" cy="621397"/>
      </dsp:txXfrm>
    </dsp:sp>
    <dsp:sp modelId="{94240295-8A3D-4C3E-A9B1-F906AAD340DC}">
      <dsp:nvSpPr>
        <dsp:cNvPr id="0" name=""/>
        <dsp:cNvSpPr/>
      </dsp:nvSpPr>
      <dsp:spPr>
        <a:xfrm>
          <a:off x="0" y="621777"/>
          <a:ext cx="102615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699DB0-8615-48C8-A403-442FB52256F9}">
      <dsp:nvSpPr>
        <dsp:cNvPr id="0" name=""/>
        <dsp:cNvSpPr/>
      </dsp:nvSpPr>
      <dsp:spPr>
        <a:xfrm>
          <a:off x="0" y="621777"/>
          <a:ext cx="10261599" cy="621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GB" sz="2900" kern="1200"/>
            <a:t>Key revision tips</a:t>
          </a:r>
          <a:endParaRPr lang="en-US" sz="2900" kern="1200"/>
        </a:p>
      </dsp:txBody>
      <dsp:txXfrm>
        <a:off x="0" y="621777"/>
        <a:ext cx="10261599" cy="621397"/>
      </dsp:txXfrm>
    </dsp:sp>
    <dsp:sp modelId="{E62BE023-4E6E-46D2-BB51-E5939F95BC91}">
      <dsp:nvSpPr>
        <dsp:cNvPr id="0" name=""/>
        <dsp:cNvSpPr/>
      </dsp:nvSpPr>
      <dsp:spPr>
        <a:xfrm>
          <a:off x="0" y="1243175"/>
          <a:ext cx="102615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92C552-4166-4CBF-A469-29C6679F69F9}">
      <dsp:nvSpPr>
        <dsp:cNvPr id="0" name=""/>
        <dsp:cNvSpPr/>
      </dsp:nvSpPr>
      <dsp:spPr>
        <a:xfrm>
          <a:off x="0" y="1243175"/>
          <a:ext cx="10261599" cy="621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GB" sz="2900" kern="1200"/>
            <a:t>How to be fully prepared (academically, mentally and physically)</a:t>
          </a:r>
          <a:endParaRPr lang="en-US" sz="2900" kern="1200"/>
        </a:p>
      </dsp:txBody>
      <dsp:txXfrm>
        <a:off x="0" y="1243175"/>
        <a:ext cx="10261599" cy="621397"/>
      </dsp:txXfrm>
    </dsp:sp>
    <dsp:sp modelId="{9049AF56-171B-4D1C-9D1B-FA0A4731BD02}">
      <dsp:nvSpPr>
        <dsp:cNvPr id="0" name=""/>
        <dsp:cNvSpPr/>
      </dsp:nvSpPr>
      <dsp:spPr>
        <a:xfrm>
          <a:off x="0" y="1864572"/>
          <a:ext cx="102615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70593-5BC5-4F75-B929-D62711773085}">
      <dsp:nvSpPr>
        <dsp:cNvPr id="0" name=""/>
        <dsp:cNvSpPr/>
      </dsp:nvSpPr>
      <dsp:spPr>
        <a:xfrm>
          <a:off x="0" y="1864572"/>
          <a:ext cx="10261599" cy="621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GB" sz="2900" kern="1200"/>
            <a:t>How parents can support their child</a:t>
          </a:r>
          <a:endParaRPr lang="en-US" sz="2900" kern="1200"/>
        </a:p>
      </dsp:txBody>
      <dsp:txXfrm>
        <a:off x="0" y="1864572"/>
        <a:ext cx="10261599" cy="621397"/>
      </dsp:txXfrm>
    </dsp:sp>
    <dsp:sp modelId="{B692FDA6-9BF8-4057-92CA-414932C4A04F}">
      <dsp:nvSpPr>
        <dsp:cNvPr id="0" name=""/>
        <dsp:cNvSpPr/>
      </dsp:nvSpPr>
      <dsp:spPr>
        <a:xfrm>
          <a:off x="0" y="2485970"/>
          <a:ext cx="102615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DA6E39-05D1-4ED1-87A0-E674AD20CF08}">
      <dsp:nvSpPr>
        <dsp:cNvPr id="0" name=""/>
        <dsp:cNvSpPr/>
      </dsp:nvSpPr>
      <dsp:spPr>
        <a:xfrm>
          <a:off x="0" y="2485970"/>
          <a:ext cx="10261599" cy="621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GB" sz="2900" kern="1200"/>
            <a:t>Mobile devices – Friend or Foe</a:t>
          </a:r>
          <a:endParaRPr lang="en-US" sz="2900" kern="1200"/>
        </a:p>
      </dsp:txBody>
      <dsp:txXfrm>
        <a:off x="0" y="2485970"/>
        <a:ext cx="10261599" cy="6213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E2537D-5570-4B31-9AAF-F111CF2E7633}">
      <dsp:nvSpPr>
        <dsp:cNvPr id="0" name=""/>
        <dsp:cNvSpPr/>
      </dsp:nvSpPr>
      <dsp:spPr>
        <a:xfrm>
          <a:off x="1027755" y="583793"/>
          <a:ext cx="928991" cy="9289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D5FEF7D-12A3-4E7A-B275-54A4C86804FD}">
      <dsp:nvSpPr>
        <dsp:cNvPr id="0" name=""/>
        <dsp:cNvSpPr/>
      </dsp:nvSpPr>
      <dsp:spPr>
        <a:xfrm>
          <a:off x="460038" y="1803954"/>
          <a:ext cx="206442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pPr>
          <a:r>
            <a:rPr lang="en-GB" sz="3600" kern="1200"/>
            <a:t>Revise</a:t>
          </a:r>
          <a:endParaRPr lang="en-US" sz="3600" kern="1200"/>
        </a:p>
      </dsp:txBody>
      <dsp:txXfrm>
        <a:off x="460038" y="1803954"/>
        <a:ext cx="2064425" cy="720000"/>
      </dsp:txXfrm>
    </dsp:sp>
    <dsp:sp modelId="{0FC02682-7CE0-4FF1-8C8C-1B157AAB9CD2}">
      <dsp:nvSpPr>
        <dsp:cNvPr id="0" name=""/>
        <dsp:cNvSpPr/>
      </dsp:nvSpPr>
      <dsp:spPr>
        <a:xfrm>
          <a:off x="3453454" y="583793"/>
          <a:ext cx="928991" cy="9289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3FD3F7C-1D84-46D0-9E60-2104F3A8B8CA}">
      <dsp:nvSpPr>
        <dsp:cNvPr id="0" name=""/>
        <dsp:cNvSpPr/>
      </dsp:nvSpPr>
      <dsp:spPr>
        <a:xfrm>
          <a:off x="2885737" y="1803954"/>
          <a:ext cx="206442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pPr>
          <a:r>
            <a:rPr lang="en-GB" sz="3600" kern="1200"/>
            <a:t>Revisit</a:t>
          </a:r>
          <a:endParaRPr lang="en-US" sz="3600" kern="1200"/>
        </a:p>
      </dsp:txBody>
      <dsp:txXfrm>
        <a:off x="2885737" y="1803954"/>
        <a:ext cx="2064425" cy="720000"/>
      </dsp:txXfrm>
    </dsp:sp>
    <dsp:sp modelId="{E4D7A141-AE27-46C3-A8FC-A0B3E7A4C924}">
      <dsp:nvSpPr>
        <dsp:cNvPr id="0" name=""/>
        <dsp:cNvSpPr/>
      </dsp:nvSpPr>
      <dsp:spPr>
        <a:xfrm>
          <a:off x="5879154" y="583793"/>
          <a:ext cx="928991" cy="92899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BEE44D1-E9A4-4A91-B640-63471BEB3752}">
      <dsp:nvSpPr>
        <dsp:cNvPr id="0" name=""/>
        <dsp:cNvSpPr/>
      </dsp:nvSpPr>
      <dsp:spPr>
        <a:xfrm>
          <a:off x="5311437" y="1803954"/>
          <a:ext cx="206442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pPr>
          <a:r>
            <a:rPr lang="en-GB" sz="3600" kern="1200"/>
            <a:t>Recall</a:t>
          </a:r>
          <a:endParaRPr lang="en-US" sz="3600" kern="1200"/>
        </a:p>
      </dsp:txBody>
      <dsp:txXfrm>
        <a:off x="5311437" y="1803954"/>
        <a:ext cx="2064425" cy="720000"/>
      </dsp:txXfrm>
    </dsp:sp>
    <dsp:sp modelId="{0785EF6F-2F21-4703-BD41-262704BB3186}">
      <dsp:nvSpPr>
        <dsp:cNvPr id="0" name=""/>
        <dsp:cNvSpPr/>
      </dsp:nvSpPr>
      <dsp:spPr>
        <a:xfrm>
          <a:off x="8304853" y="583793"/>
          <a:ext cx="928991" cy="92899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355A5C7-B86D-4EB4-BFA6-1B6BF0109D7B}">
      <dsp:nvSpPr>
        <dsp:cNvPr id="0" name=""/>
        <dsp:cNvSpPr/>
      </dsp:nvSpPr>
      <dsp:spPr>
        <a:xfrm>
          <a:off x="7737136" y="1803954"/>
          <a:ext cx="206442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pPr>
          <a:r>
            <a:rPr lang="en-GB" sz="3600" kern="1200"/>
            <a:t>Rest</a:t>
          </a:r>
          <a:endParaRPr lang="en-US" sz="3600" kern="1200"/>
        </a:p>
      </dsp:txBody>
      <dsp:txXfrm>
        <a:off x="7737136" y="1803954"/>
        <a:ext cx="2064425" cy="72000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FA7F76-03D0-4159-B179-DA4C9E5B9735}" type="datetimeFigureOut">
              <a:rPr lang="en-GB" smtClean="0"/>
              <a:t>29/03/2022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3C8AB6-5586-4564-9C44-2F06D1D0D61B}" type="slidenum">
              <a:rPr lang="en-GB" smtClean="0"/>
              <a:t>‹#›</a:t>
            </a:fld>
            <a:endParaRPr lang="en-GB"/>
          </a:p>
        </p:txBody>
      </p:sp>
    </p:spTree>
    <p:extLst>
      <p:ext uri="{BB962C8B-B14F-4D97-AF65-F5344CB8AC3E}">
        <p14:creationId xmlns:p14="http://schemas.microsoft.com/office/powerpoint/2010/main" val="666118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am going to ask you to look at the following sequence of letters for 30 secs and test you on them. Many will struggle to get past 7 or 8. here's another set of 15 letters, grouped in a similar order. How did you get on with those? Anyone remember all of them?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E1485C-FCCF-4C4A-AD4B-60A01735A1D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7430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E1485C-FCCF-4C4A-AD4B-60A01735A1D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0484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073D55F9-11A3-4523-8F38-6BA37933791A}" type="datetime1">
              <a:rPr lang="en-US" smtClean="0"/>
              <a:t>3/29/2022</a:t>
            </a:fld>
            <a:endParaRPr lang="en-US"/>
          </a:p>
        </p:txBody>
      </p:sp>
      <p:sp>
        <p:nvSpPr>
          <p:cNvPr id="8" name="Footer Placeholder 7"/>
          <p:cNvSpPr>
            <a:spLocks noGrp="1"/>
          </p:cNvSpPr>
          <p:nvPr>
            <p:ph type="ftr" sz="quarter" idx="11"/>
          </p:nvPr>
        </p:nvSpPr>
        <p:spPr/>
        <p:txBody>
          <a:bodyPr/>
          <a:lstStyle/>
          <a:p>
            <a:r>
              <a:rPr lang="en-US"/>
              <a:t>Sample Footer Text</a:t>
            </a:r>
          </a:p>
        </p:txBody>
      </p:sp>
      <p:sp>
        <p:nvSpPr>
          <p:cNvPr id="9" name="Slide Number Placeholder 8"/>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88133388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4E757A-3EC2-4683-9080-1A460C37C843}" type="datetime1">
              <a:rPr lang="en-US" smtClean="0"/>
              <a:t>3/29/2022</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4293714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C8096C-64ED-4153-A483-5C02E44AD5C3}" type="datetime1">
              <a:rPr lang="en-US" smtClean="0"/>
              <a:t>3/29/2022</a:t>
            </a:fld>
            <a:endParaRPr lang="en-US" dirty="0"/>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359303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503913" y="227520"/>
            <a:ext cx="3629659" cy="939800"/>
          </a:xfrm>
          <a:prstGeom prst="rect">
            <a:avLst/>
          </a:prstGeom>
        </p:spPr>
        <p:txBody>
          <a:bodyPr wrap="square" lIns="0" tIns="0" rIns="0" bIns="0">
            <a:spAutoFit/>
          </a:bodyPr>
          <a:lstStyle>
            <a:lvl1pPr>
              <a:defRPr sz="6000" b="0" i="0">
                <a:solidFill>
                  <a:schemeClr val="tx1"/>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3/29/2022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412151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00" b="0"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1" i="0">
                <a:solidFill>
                  <a:schemeClr val="tx1"/>
                </a:solidFill>
                <a:latin typeface="Carlito"/>
                <a:cs typeface="Carlito"/>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3/29/2022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621339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00" b="0" i="0">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3/29/2022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602121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00"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3/29/2022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75961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3/29/2022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47013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2F7ED-BBDC-4F65-BB41-2235B5707E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48D1E04-0FAA-49F2-B68B-49721E2DDE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42E8AF6-7C59-46DC-A155-9CC16BE33271}"/>
              </a:ext>
            </a:extLst>
          </p:cNvPr>
          <p:cNvSpPr>
            <a:spLocks noGrp="1"/>
          </p:cNvSpPr>
          <p:nvPr>
            <p:ph type="dt" sz="half" idx="10"/>
          </p:nvPr>
        </p:nvSpPr>
        <p:spPr/>
        <p:txBody>
          <a:bodyPr/>
          <a:lstStyle/>
          <a:p>
            <a:fld id="{6B4F6974-BBBB-4E10-A14F-B9CC60867583}" type="datetimeFigureOut">
              <a:rPr lang="en-GB" smtClean="0"/>
              <a:t>29/03/2022</a:t>
            </a:fld>
            <a:endParaRPr lang="en-GB"/>
          </a:p>
        </p:txBody>
      </p:sp>
      <p:sp>
        <p:nvSpPr>
          <p:cNvPr id="5" name="Footer Placeholder 4">
            <a:extLst>
              <a:ext uri="{FF2B5EF4-FFF2-40B4-BE49-F238E27FC236}">
                <a16:creationId xmlns:a16="http://schemas.microsoft.com/office/drawing/2014/main" id="{57BCD6F6-BCC6-4237-9534-88977E9CE4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897BD4-44E3-4DA8-BA63-5185EE11EFB8}"/>
              </a:ext>
            </a:extLst>
          </p:cNvPr>
          <p:cNvSpPr>
            <a:spLocks noGrp="1"/>
          </p:cNvSpPr>
          <p:nvPr>
            <p:ph type="sldNum" sz="quarter" idx="12"/>
          </p:nvPr>
        </p:nvSpPr>
        <p:spPr/>
        <p:txBody>
          <a:bodyPr/>
          <a:lstStyle/>
          <a:p>
            <a:fld id="{8930B804-F90D-4DDE-B671-0778FDE9FE0A}" type="slidenum">
              <a:rPr lang="en-GB" smtClean="0"/>
              <a:t>‹#›</a:t>
            </a:fld>
            <a:endParaRPr lang="en-GB"/>
          </a:p>
        </p:txBody>
      </p:sp>
    </p:spTree>
    <p:extLst>
      <p:ext uri="{BB962C8B-B14F-4D97-AF65-F5344CB8AC3E}">
        <p14:creationId xmlns:p14="http://schemas.microsoft.com/office/powerpoint/2010/main" val="3882022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76619-DEA4-4B25-8CB4-BA376A2789E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AEECBB5-61EB-41A1-B4F2-05E80F2384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250405-BB9D-4677-A394-BC3BE7DD74AB}"/>
              </a:ext>
            </a:extLst>
          </p:cNvPr>
          <p:cNvSpPr>
            <a:spLocks noGrp="1"/>
          </p:cNvSpPr>
          <p:nvPr>
            <p:ph type="dt" sz="half" idx="10"/>
          </p:nvPr>
        </p:nvSpPr>
        <p:spPr/>
        <p:txBody>
          <a:bodyPr/>
          <a:lstStyle/>
          <a:p>
            <a:fld id="{6B4F6974-BBBB-4E10-A14F-B9CC60867583}" type="datetimeFigureOut">
              <a:rPr lang="en-GB" smtClean="0"/>
              <a:t>29/03/2022</a:t>
            </a:fld>
            <a:endParaRPr lang="en-GB"/>
          </a:p>
        </p:txBody>
      </p:sp>
      <p:sp>
        <p:nvSpPr>
          <p:cNvPr id="5" name="Footer Placeholder 4">
            <a:extLst>
              <a:ext uri="{FF2B5EF4-FFF2-40B4-BE49-F238E27FC236}">
                <a16:creationId xmlns:a16="http://schemas.microsoft.com/office/drawing/2014/main" id="{AC6BFAD8-090A-4DC9-A92C-C7CAC13190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B359FF-CDE0-42D1-B347-98A0EA42DED0}"/>
              </a:ext>
            </a:extLst>
          </p:cNvPr>
          <p:cNvSpPr>
            <a:spLocks noGrp="1"/>
          </p:cNvSpPr>
          <p:nvPr>
            <p:ph type="sldNum" sz="quarter" idx="12"/>
          </p:nvPr>
        </p:nvSpPr>
        <p:spPr/>
        <p:txBody>
          <a:bodyPr/>
          <a:lstStyle/>
          <a:p>
            <a:fld id="{8930B804-F90D-4DDE-B671-0778FDE9FE0A}" type="slidenum">
              <a:rPr lang="en-GB" smtClean="0"/>
              <a:t>‹#›</a:t>
            </a:fld>
            <a:endParaRPr lang="en-GB"/>
          </a:p>
        </p:txBody>
      </p:sp>
    </p:spTree>
    <p:extLst>
      <p:ext uri="{BB962C8B-B14F-4D97-AF65-F5344CB8AC3E}">
        <p14:creationId xmlns:p14="http://schemas.microsoft.com/office/powerpoint/2010/main" val="14186290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0E411-2D86-410A-9101-2A1011C62B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A6ACFDE-5DFE-47F7-AE29-D89C8F7650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75325E-8DC4-4D19-9F81-8BCF1DAE8389}"/>
              </a:ext>
            </a:extLst>
          </p:cNvPr>
          <p:cNvSpPr>
            <a:spLocks noGrp="1"/>
          </p:cNvSpPr>
          <p:nvPr>
            <p:ph type="dt" sz="half" idx="10"/>
          </p:nvPr>
        </p:nvSpPr>
        <p:spPr/>
        <p:txBody>
          <a:bodyPr/>
          <a:lstStyle/>
          <a:p>
            <a:fld id="{6B4F6974-BBBB-4E10-A14F-B9CC60867583}" type="datetimeFigureOut">
              <a:rPr lang="en-GB" smtClean="0"/>
              <a:t>29/03/2022</a:t>
            </a:fld>
            <a:endParaRPr lang="en-GB"/>
          </a:p>
        </p:txBody>
      </p:sp>
      <p:sp>
        <p:nvSpPr>
          <p:cNvPr id="5" name="Footer Placeholder 4">
            <a:extLst>
              <a:ext uri="{FF2B5EF4-FFF2-40B4-BE49-F238E27FC236}">
                <a16:creationId xmlns:a16="http://schemas.microsoft.com/office/drawing/2014/main" id="{3FA1A860-EFBE-4826-93C3-5F797463E7E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6DE1A3-1F34-45A1-8F42-EEF33253E07E}"/>
              </a:ext>
            </a:extLst>
          </p:cNvPr>
          <p:cNvSpPr>
            <a:spLocks noGrp="1"/>
          </p:cNvSpPr>
          <p:nvPr>
            <p:ph type="sldNum" sz="quarter" idx="12"/>
          </p:nvPr>
        </p:nvSpPr>
        <p:spPr/>
        <p:txBody>
          <a:bodyPr/>
          <a:lstStyle/>
          <a:p>
            <a:fld id="{8930B804-F90D-4DDE-B671-0778FDE9FE0A}" type="slidenum">
              <a:rPr lang="en-GB" smtClean="0"/>
              <a:t>‹#›</a:t>
            </a:fld>
            <a:endParaRPr lang="en-GB"/>
          </a:p>
        </p:txBody>
      </p:sp>
    </p:spTree>
    <p:extLst>
      <p:ext uri="{BB962C8B-B14F-4D97-AF65-F5344CB8AC3E}">
        <p14:creationId xmlns:p14="http://schemas.microsoft.com/office/powerpoint/2010/main" val="2320552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CB9D56B-6EBE-4E5F-99D9-2A3DBDF37D0A}" type="datetime1">
              <a:rPr lang="en-US" smtClean="0"/>
              <a:t>3/29/2022</a:t>
            </a:fld>
            <a:endParaRPr lang="en-US"/>
          </a:p>
        </p:txBody>
      </p:sp>
      <p:sp>
        <p:nvSpPr>
          <p:cNvPr id="8" name="Footer Placeholder 7"/>
          <p:cNvSpPr>
            <a:spLocks noGrp="1"/>
          </p:cNvSpPr>
          <p:nvPr>
            <p:ph type="ftr" sz="quarter" idx="11"/>
          </p:nvPr>
        </p:nvSpPr>
        <p:spPr/>
        <p:txBody>
          <a:bodyPr/>
          <a:lstStyle/>
          <a:p>
            <a:r>
              <a:rPr lang="en-US"/>
              <a:t>Sample Footer Text</a:t>
            </a:r>
          </a:p>
        </p:txBody>
      </p:sp>
      <p:sp>
        <p:nvSpPr>
          <p:cNvPr id="9" name="Slide Number Placeholder 8"/>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702759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003A0-226A-4FA4-A18B-35CB67C1D4A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AAF6C54-744E-4262-954A-A1011770BC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80E813A-B9F9-49FF-A2D1-670775A3B9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23DD3FA-3A78-4FA3-9F6F-1A20DDEF11CF}"/>
              </a:ext>
            </a:extLst>
          </p:cNvPr>
          <p:cNvSpPr>
            <a:spLocks noGrp="1"/>
          </p:cNvSpPr>
          <p:nvPr>
            <p:ph type="dt" sz="half" idx="10"/>
          </p:nvPr>
        </p:nvSpPr>
        <p:spPr/>
        <p:txBody>
          <a:bodyPr/>
          <a:lstStyle/>
          <a:p>
            <a:fld id="{6B4F6974-BBBB-4E10-A14F-B9CC60867583}" type="datetimeFigureOut">
              <a:rPr lang="en-GB" smtClean="0"/>
              <a:t>29/03/2022</a:t>
            </a:fld>
            <a:endParaRPr lang="en-GB"/>
          </a:p>
        </p:txBody>
      </p:sp>
      <p:sp>
        <p:nvSpPr>
          <p:cNvPr id="6" name="Footer Placeholder 5">
            <a:extLst>
              <a:ext uri="{FF2B5EF4-FFF2-40B4-BE49-F238E27FC236}">
                <a16:creationId xmlns:a16="http://schemas.microsoft.com/office/drawing/2014/main" id="{0AA90C45-011F-4171-A808-8B2D12E9D3F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2639662-4E08-4237-A823-A405031BAE10}"/>
              </a:ext>
            </a:extLst>
          </p:cNvPr>
          <p:cNvSpPr>
            <a:spLocks noGrp="1"/>
          </p:cNvSpPr>
          <p:nvPr>
            <p:ph type="sldNum" sz="quarter" idx="12"/>
          </p:nvPr>
        </p:nvSpPr>
        <p:spPr/>
        <p:txBody>
          <a:bodyPr/>
          <a:lstStyle/>
          <a:p>
            <a:fld id="{8930B804-F90D-4DDE-B671-0778FDE9FE0A}" type="slidenum">
              <a:rPr lang="en-GB" smtClean="0"/>
              <a:t>‹#›</a:t>
            </a:fld>
            <a:endParaRPr lang="en-GB"/>
          </a:p>
        </p:txBody>
      </p:sp>
    </p:spTree>
    <p:extLst>
      <p:ext uri="{BB962C8B-B14F-4D97-AF65-F5344CB8AC3E}">
        <p14:creationId xmlns:p14="http://schemas.microsoft.com/office/powerpoint/2010/main" val="15648099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85744-4D5B-4373-A0EF-B8AE374167B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EB89E16-CE7A-4544-818F-D93A24045B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82A938-2041-4F80-8769-0246281135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73AA1C3-C3A0-47E3-9F01-143312AF3E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F4F13D-E1BA-4BDF-959C-AD141C30D0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72D2C44-3029-410C-AB09-6B2484AEC244}"/>
              </a:ext>
            </a:extLst>
          </p:cNvPr>
          <p:cNvSpPr>
            <a:spLocks noGrp="1"/>
          </p:cNvSpPr>
          <p:nvPr>
            <p:ph type="dt" sz="half" idx="10"/>
          </p:nvPr>
        </p:nvSpPr>
        <p:spPr/>
        <p:txBody>
          <a:bodyPr/>
          <a:lstStyle/>
          <a:p>
            <a:fld id="{6B4F6974-BBBB-4E10-A14F-B9CC60867583}" type="datetimeFigureOut">
              <a:rPr lang="en-GB" smtClean="0"/>
              <a:t>29/03/2022</a:t>
            </a:fld>
            <a:endParaRPr lang="en-GB"/>
          </a:p>
        </p:txBody>
      </p:sp>
      <p:sp>
        <p:nvSpPr>
          <p:cNvPr id="8" name="Footer Placeholder 7">
            <a:extLst>
              <a:ext uri="{FF2B5EF4-FFF2-40B4-BE49-F238E27FC236}">
                <a16:creationId xmlns:a16="http://schemas.microsoft.com/office/drawing/2014/main" id="{73274300-FB21-49D5-AFDE-4CDDB232D06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6351011-9D51-441F-AE6A-F896BF3A23FE}"/>
              </a:ext>
            </a:extLst>
          </p:cNvPr>
          <p:cNvSpPr>
            <a:spLocks noGrp="1"/>
          </p:cNvSpPr>
          <p:nvPr>
            <p:ph type="sldNum" sz="quarter" idx="12"/>
          </p:nvPr>
        </p:nvSpPr>
        <p:spPr/>
        <p:txBody>
          <a:bodyPr/>
          <a:lstStyle/>
          <a:p>
            <a:fld id="{8930B804-F90D-4DDE-B671-0778FDE9FE0A}" type="slidenum">
              <a:rPr lang="en-GB" smtClean="0"/>
              <a:t>‹#›</a:t>
            </a:fld>
            <a:endParaRPr lang="en-GB"/>
          </a:p>
        </p:txBody>
      </p:sp>
    </p:spTree>
    <p:extLst>
      <p:ext uri="{BB962C8B-B14F-4D97-AF65-F5344CB8AC3E}">
        <p14:creationId xmlns:p14="http://schemas.microsoft.com/office/powerpoint/2010/main" val="15892185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3A65E-957B-47D4-A7D7-C0D5348BC41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E2907CB-F2AD-4E52-822F-52B8D387134F}"/>
              </a:ext>
            </a:extLst>
          </p:cNvPr>
          <p:cNvSpPr>
            <a:spLocks noGrp="1"/>
          </p:cNvSpPr>
          <p:nvPr>
            <p:ph type="dt" sz="half" idx="10"/>
          </p:nvPr>
        </p:nvSpPr>
        <p:spPr/>
        <p:txBody>
          <a:bodyPr/>
          <a:lstStyle/>
          <a:p>
            <a:fld id="{6B4F6974-BBBB-4E10-A14F-B9CC60867583}" type="datetimeFigureOut">
              <a:rPr lang="en-GB" smtClean="0"/>
              <a:t>29/03/2022</a:t>
            </a:fld>
            <a:endParaRPr lang="en-GB"/>
          </a:p>
        </p:txBody>
      </p:sp>
      <p:sp>
        <p:nvSpPr>
          <p:cNvPr id="4" name="Footer Placeholder 3">
            <a:extLst>
              <a:ext uri="{FF2B5EF4-FFF2-40B4-BE49-F238E27FC236}">
                <a16:creationId xmlns:a16="http://schemas.microsoft.com/office/drawing/2014/main" id="{016FBAB2-9DC6-4966-9A5A-DD50B70F65B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A1AB299-3332-4E64-A41D-ECB1FE2542A5}"/>
              </a:ext>
            </a:extLst>
          </p:cNvPr>
          <p:cNvSpPr>
            <a:spLocks noGrp="1"/>
          </p:cNvSpPr>
          <p:nvPr>
            <p:ph type="sldNum" sz="quarter" idx="12"/>
          </p:nvPr>
        </p:nvSpPr>
        <p:spPr/>
        <p:txBody>
          <a:bodyPr/>
          <a:lstStyle/>
          <a:p>
            <a:fld id="{8930B804-F90D-4DDE-B671-0778FDE9FE0A}" type="slidenum">
              <a:rPr lang="en-GB" smtClean="0"/>
              <a:t>‹#›</a:t>
            </a:fld>
            <a:endParaRPr lang="en-GB"/>
          </a:p>
        </p:txBody>
      </p:sp>
    </p:spTree>
    <p:extLst>
      <p:ext uri="{BB962C8B-B14F-4D97-AF65-F5344CB8AC3E}">
        <p14:creationId xmlns:p14="http://schemas.microsoft.com/office/powerpoint/2010/main" val="8928600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39828F-63AD-4693-8802-8F642096B8BB}"/>
              </a:ext>
            </a:extLst>
          </p:cNvPr>
          <p:cNvSpPr>
            <a:spLocks noGrp="1"/>
          </p:cNvSpPr>
          <p:nvPr>
            <p:ph type="dt" sz="half" idx="10"/>
          </p:nvPr>
        </p:nvSpPr>
        <p:spPr/>
        <p:txBody>
          <a:bodyPr/>
          <a:lstStyle/>
          <a:p>
            <a:fld id="{6B4F6974-BBBB-4E10-A14F-B9CC60867583}" type="datetimeFigureOut">
              <a:rPr lang="en-GB" smtClean="0"/>
              <a:t>29/03/2022</a:t>
            </a:fld>
            <a:endParaRPr lang="en-GB"/>
          </a:p>
        </p:txBody>
      </p:sp>
      <p:sp>
        <p:nvSpPr>
          <p:cNvPr id="3" name="Footer Placeholder 2">
            <a:extLst>
              <a:ext uri="{FF2B5EF4-FFF2-40B4-BE49-F238E27FC236}">
                <a16:creationId xmlns:a16="http://schemas.microsoft.com/office/drawing/2014/main" id="{E1C1D3CF-BE4F-4CED-B005-3D391456FC6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BC7B40E-6AB0-454A-B3FA-F58D9B3EF57C}"/>
              </a:ext>
            </a:extLst>
          </p:cNvPr>
          <p:cNvSpPr>
            <a:spLocks noGrp="1"/>
          </p:cNvSpPr>
          <p:nvPr>
            <p:ph type="sldNum" sz="quarter" idx="12"/>
          </p:nvPr>
        </p:nvSpPr>
        <p:spPr/>
        <p:txBody>
          <a:bodyPr/>
          <a:lstStyle/>
          <a:p>
            <a:fld id="{8930B804-F90D-4DDE-B671-0778FDE9FE0A}" type="slidenum">
              <a:rPr lang="en-GB" smtClean="0"/>
              <a:t>‹#›</a:t>
            </a:fld>
            <a:endParaRPr lang="en-GB"/>
          </a:p>
        </p:txBody>
      </p:sp>
    </p:spTree>
    <p:extLst>
      <p:ext uri="{BB962C8B-B14F-4D97-AF65-F5344CB8AC3E}">
        <p14:creationId xmlns:p14="http://schemas.microsoft.com/office/powerpoint/2010/main" val="1412454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12458-15A9-454F-9D08-179AEFFE6E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0A86F62-FFF5-488F-A184-59B553B0BD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7DECAB5-AD40-4BA7-8C42-AFCA181D95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110692-34DF-46C4-A501-51CD05AAE3B3}"/>
              </a:ext>
            </a:extLst>
          </p:cNvPr>
          <p:cNvSpPr>
            <a:spLocks noGrp="1"/>
          </p:cNvSpPr>
          <p:nvPr>
            <p:ph type="dt" sz="half" idx="10"/>
          </p:nvPr>
        </p:nvSpPr>
        <p:spPr/>
        <p:txBody>
          <a:bodyPr/>
          <a:lstStyle/>
          <a:p>
            <a:fld id="{6B4F6974-BBBB-4E10-A14F-B9CC60867583}" type="datetimeFigureOut">
              <a:rPr lang="en-GB" smtClean="0"/>
              <a:t>29/03/2022</a:t>
            </a:fld>
            <a:endParaRPr lang="en-GB"/>
          </a:p>
        </p:txBody>
      </p:sp>
      <p:sp>
        <p:nvSpPr>
          <p:cNvPr id="6" name="Footer Placeholder 5">
            <a:extLst>
              <a:ext uri="{FF2B5EF4-FFF2-40B4-BE49-F238E27FC236}">
                <a16:creationId xmlns:a16="http://schemas.microsoft.com/office/drawing/2014/main" id="{03578371-9F05-4697-AD87-413D7860137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D61830-690C-4F40-814C-7EE13805E676}"/>
              </a:ext>
            </a:extLst>
          </p:cNvPr>
          <p:cNvSpPr>
            <a:spLocks noGrp="1"/>
          </p:cNvSpPr>
          <p:nvPr>
            <p:ph type="sldNum" sz="quarter" idx="12"/>
          </p:nvPr>
        </p:nvSpPr>
        <p:spPr/>
        <p:txBody>
          <a:bodyPr/>
          <a:lstStyle/>
          <a:p>
            <a:fld id="{8930B804-F90D-4DDE-B671-0778FDE9FE0A}" type="slidenum">
              <a:rPr lang="en-GB" smtClean="0"/>
              <a:t>‹#›</a:t>
            </a:fld>
            <a:endParaRPr lang="en-GB"/>
          </a:p>
        </p:txBody>
      </p:sp>
    </p:spTree>
    <p:extLst>
      <p:ext uri="{BB962C8B-B14F-4D97-AF65-F5344CB8AC3E}">
        <p14:creationId xmlns:p14="http://schemas.microsoft.com/office/powerpoint/2010/main" val="27198618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74D94-6333-49C1-B008-309A9FEF97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D7AE207-77F4-45FC-8307-9BA781A502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77E23B-D0D4-400C-B04E-F6FA1167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6AC80B-1417-4573-A6A9-30184D7E8A9C}"/>
              </a:ext>
            </a:extLst>
          </p:cNvPr>
          <p:cNvSpPr>
            <a:spLocks noGrp="1"/>
          </p:cNvSpPr>
          <p:nvPr>
            <p:ph type="dt" sz="half" idx="10"/>
          </p:nvPr>
        </p:nvSpPr>
        <p:spPr/>
        <p:txBody>
          <a:bodyPr/>
          <a:lstStyle/>
          <a:p>
            <a:fld id="{6B4F6974-BBBB-4E10-A14F-B9CC60867583}" type="datetimeFigureOut">
              <a:rPr lang="en-GB" smtClean="0"/>
              <a:t>29/03/2022</a:t>
            </a:fld>
            <a:endParaRPr lang="en-GB"/>
          </a:p>
        </p:txBody>
      </p:sp>
      <p:sp>
        <p:nvSpPr>
          <p:cNvPr id="6" name="Footer Placeholder 5">
            <a:extLst>
              <a:ext uri="{FF2B5EF4-FFF2-40B4-BE49-F238E27FC236}">
                <a16:creationId xmlns:a16="http://schemas.microsoft.com/office/drawing/2014/main" id="{8675B680-3C6B-4DE2-A144-804A5F8B458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C155ABE-FA2C-4200-AC0B-6D94EFDB9EA2}"/>
              </a:ext>
            </a:extLst>
          </p:cNvPr>
          <p:cNvSpPr>
            <a:spLocks noGrp="1"/>
          </p:cNvSpPr>
          <p:nvPr>
            <p:ph type="sldNum" sz="quarter" idx="12"/>
          </p:nvPr>
        </p:nvSpPr>
        <p:spPr/>
        <p:txBody>
          <a:bodyPr/>
          <a:lstStyle/>
          <a:p>
            <a:fld id="{8930B804-F90D-4DDE-B671-0778FDE9FE0A}" type="slidenum">
              <a:rPr lang="en-GB" smtClean="0"/>
              <a:t>‹#›</a:t>
            </a:fld>
            <a:endParaRPr lang="en-GB"/>
          </a:p>
        </p:txBody>
      </p:sp>
    </p:spTree>
    <p:extLst>
      <p:ext uri="{BB962C8B-B14F-4D97-AF65-F5344CB8AC3E}">
        <p14:creationId xmlns:p14="http://schemas.microsoft.com/office/powerpoint/2010/main" val="30176547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B6A36-36AD-4CC5-997D-143A97FAE2B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DE1E71A-5C92-4DB3-BBED-3C9750C348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AA719C-2D36-4BCD-BC5F-F3941E989FC5}"/>
              </a:ext>
            </a:extLst>
          </p:cNvPr>
          <p:cNvSpPr>
            <a:spLocks noGrp="1"/>
          </p:cNvSpPr>
          <p:nvPr>
            <p:ph type="dt" sz="half" idx="10"/>
          </p:nvPr>
        </p:nvSpPr>
        <p:spPr/>
        <p:txBody>
          <a:bodyPr/>
          <a:lstStyle/>
          <a:p>
            <a:fld id="{6B4F6974-BBBB-4E10-A14F-B9CC60867583}" type="datetimeFigureOut">
              <a:rPr lang="en-GB" smtClean="0"/>
              <a:t>29/03/2022</a:t>
            </a:fld>
            <a:endParaRPr lang="en-GB"/>
          </a:p>
        </p:txBody>
      </p:sp>
      <p:sp>
        <p:nvSpPr>
          <p:cNvPr id="5" name="Footer Placeholder 4">
            <a:extLst>
              <a:ext uri="{FF2B5EF4-FFF2-40B4-BE49-F238E27FC236}">
                <a16:creationId xmlns:a16="http://schemas.microsoft.com/office/drawing/2014/main" id="{7FD9D77C-78C5-4017-9A29-8B174FABB5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133137E-322E-46DF-A781-4CFA16791828}"/>
              </a:ext>
            </a:extLst>
          </p:cNvPr>
          <p:cNvSpPr>
            <a:spLocks noGrp="1"/>
          </p:cNvSpPr>
          <p:nvPr>
            <p:ph type="sldNum" sz="quarter" idx="12"/>
          </p:nvPr>
        </p:nvSpPr>
        <p:spPr/>
        <p:txBody>
          <a:bodyPr/>
          <a:lstStyle/>
          <a:p>
            <a:fld id="{8930B804-F90D-4DDE-B671-0778FDE9FE0A}" type="slidenum">
              <a:rPr lang="en-GB" smtClean="0"/>
              <a:t>‹#›</a:t>
            </a:fld>
            <a:endParaRPr lang="en-GB"/>
          </a:p>
        </p:txBody>
      </p:sp>
    </p:spTree>
    <p:extLst>
      <p:ext uri="{BB962C8B-B14F-4D97-AF65-F5344CB8AC3E}">
        <p14:creationId xmlns:p14="http://schemas.microsoft.com/office/powerpoint/2010/main" val="23475168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768302-F3DB-4D5A-AA43-EA1168FE293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EE2C179-DB73-4B55-8B22-81FBB54187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810783-3673-46A1-B8D9-731400E4B93A}"/>
              </a:ext>
            </a:extLst>
          </p:cNvPr>
          <p:cNvSpPr>
            <a:spLocks noGrp="1"/>
          </p:cNvSpPr>
          <p:nvPr>
            <p:ph type="dt" sz="half" idx="10"/>
          </p:nvPr>
        </p:nvSpPr>
        <p:spPr/>
        <p:txBody>
          <a:bodyPr/>
          <a:lstStyle/>
          <a:p>
            <a:fld id="{6B4F6974-BBBB-4E10-A14F-B9CC60867583}" type="datetimeFigureOut">
              <a:rPr lang="en-GB" smtClean="0"/>
              <a:t>29/03/2022</a:t>
            </a:fld>
            <a:endParaRPr lang="en-GB"/>
          </a:p>
        </p:txBody>
      </p:sp>
      <p:sp>
        <p:nvSpPr>
          <p:cNvPr id="5" name="Footer Placeholder 4">
            <a:extLst>
              <a:ext uri="{FF2B5EF4-FFF2-40B4-BE49-F238E27FC236}">
                <a16:creationId xmlns:a16="http://schemas.microsoft.com/office/drawing/2014/main" id="{33B7DF03-5B8E-4FB0-8044-CB5B5B35FD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41C364-99A5-46ED-A5B1-8C791D86E799}"/>
              </a:ext>
            </a:extLst>
          </p:cNvPr>
          <p:cNvSpPr>
            <a:spLocks noGrp="1"/>
          </p:cNvSpPr>
          <p:nvPr>
            <p:ph type="sldNum" sz="quarter" idx="12"/>
          </p:nvPr>
        </p:nvSpPr>
        <p:spPr/>
        <p:txBody>
          <a:bodyPr/>
          <a:lstStyle/>
          <a:p>
            <a:fld id="{8930B804-F90D-4DDE-B671-0778FDE9FE0A}" type="slidenum">
              <a:rPr lang="en-GB" smtClean="0"/>
              <a:t>‹#›</a:t>
            </a:fld>
            <a:endParaRPr lang="en-GB"/>
          </a:p>
        </p:txBody>
      </p:sp>
    </p:spTree>
    <p:extLst>
      <p:ext uri="{BB962C8B-B14F-4D97-AF65-F5344CB8AC3E}">
        <p14:creationId xmlns:p14="http://schemas.microsoft.com/office/powerpoint/2010/main" val="41144082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63AE42D-3BBB-46B1-83CB-61580CB25734}" type="datetimeFigureOut">
              <a:rPr lang="en-GB" smtClean="0"/>
              <a:t>29/03/2022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E0DBD88-45BD-4AE9-A09C-BAAB034005CE}" type="slidenum">
              <a:rPr lang="en-GB" smtClean="0"/>
              <a:t>‹#›</a:t>
            </a:fld>
            <a:endParaRPr lang="en-GB"/>
          </a:p>
        </p:txBody>
      </p:sp>
    </p:spTree>
    <p:extLst>
      <p:ext uri="{BB962C8B-B14F-4D97-AF65-F5344CB8AC3E}">
        <p14:creationId xmlns:p14="http://schemas.microsoft.com/office/powerpoint/2010/main" val="14857960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63AE42D-3BBB-46B1-83CB-61580CB25734}" type="datetimeFigureOut">
              <a:rPr lang="en-GB" smtClean="0"/>
              <a:t>29/03/2022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E0DBD88-45BD-4AE9-A09C-BAAB034005CE}" type="slidenum">
              <a:rPr lang="en-GB" smtClean="0"/>
              <a:t>‹#›</a:t>
            </a:fld>
            <a:endParaRPr lang="en-GB"/>
          </a:p>
        </p:txBody>
      </p:sp>
    </p:spTree>
    <p:extLst>
      <p:ext uri="{BB962C8B-B14F-4D97-AF65-F5344CB8AC3E}">
        <p14:creationId xmlns:p14="http://schemas.microsoft.com/office/powerpoint/2010/main" val="2182506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8C33F3CA-C7E3-432D-9282-18F13836509A}" type="datetime1">
              <a:rPr lang="en-US" smtClean="0"/>
              <a:t>3/29/2022</a:t>
            </a:fld>
            <a:endParaRPr lang="en-US" dirty="0"/>
          </a:p>
        </p:txBody>
      </p:sp>
      <p:sp>
        <p:nvSpPr>
          <p:cNvPr id="8" name="Footer Placeholder 7"/>
          <p:cNvSpPr>
            <a:spLocks noGrp="1"/>
          </p:cNvSpPr>
          <p:nvPr>
            <p:ph type="ftr" sz="quarter" idx="11"/>
          </p:nvPr>
        </p:nvSpPr>
        <p:spPr/>
        <p:txBody>
          <a:bodyPr/>
          <a:lstStyle/>
          <a:p>
            <a:r>
              <a:rPr lang="en-US"/>
              <a:t>Sample Footer Text</a:t>
            </a:r>
          </a:p>
        </p:txBody>
      </p:sp>
      <p:sp>
        <p:nvSpPr>
          <p:cNvPr id="9" name="Slide Number Placeholder 8"/>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468385085"/>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3AE42D-3BBB-46B1-83CB-61580CB25734}" type="datetimeFigureOut">
              <a:rPr lang="en-GB" smtClean="0"/>
              <a:t>29/03/2022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E0DBD88-45BD-4AE9-A09C-BAAB034005CE}" type="slidenum">
              <a:rPr lang="en-GB" smtClean="0"/>
              <a:t>‹#›</a:t>
            </a:fld>
            <a:endParaRPr lang="en-GB"/>
          </a:p>
        </p:txBody>
      </p:sp>
    </p:spTree>
    <p:extLst>
      <p:ext uri="{BB962C8B-B14F-4D97-AF65-F5344CB8AC3E}">
        <p14:creationId xmlns:p14="http://schemas.microsoft.com/office/powerpoint/2010/main" val="36429517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63AE42D-3BBB-46B1-83CB-61580CB25734}" type="datetimeFigureOut">
              <a:rPr lang="en-GB" smtClean="0"/>
              <a:t>29/03/2022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E0DBD88-45BD-4AE9-A09C-BAAB034005CE}" type="slidenum">
              <a:rPr lang="en-GB" smtClean="0"/>
              <a:t>‹#›</a:t>
            </a:fld>
            <a:endParaRPr lang="en-GB"/>
          </a:p>
        </p:txBody>
      </p:sp>
    </p:spTree>
    <p:extLst>
      <p:ext uri="{BB962C8B-B14F-4D97-AF65-F5344CB8AC3E}">
        <p14:creationId xmlns:p14="http://schemas.microsoft.com/office/powerpoint/2010/main" val="28608263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63AE42D-3BBB-46B1-83CB-61580CB25734}" type="datetimeFigureOut">
              <a:rPr lang="en-GB" smtClean="0"/>
              <a:t>29/03/2022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E0DBD88-45BD-4AE9-A09C-BAAB034005CE}" type="slidenum">
              <a:rPr lang="en-GB" smtClean="0"/>
              <a:t>‹#›</a:t>
            </a:fld>
            <a:endParaRPr lang="en-GB"/>
          </a:p>
        </p:txBody>
      </p:sp>
    </p:spTree>
    <p:extLst>
      <p:ext uri="{BB962C8B-B14F-4D97-AF65-F5344CB8AC3E}">
        <p14:creationId xmlns:p14="http://schemas.microsoft.com/office/powerpoint/2010/main" val="26211991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63AE42D-3BBB-46B1-83CB-61580CB25734}" type="datetimeFigureOut">
              <a:rPr lang="en-GB" smtClean="0"/>
              <a:t>29/03/2022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E0DBD88-45BD-4AE9-A09C-BAAB034005CE}" type="slidenum">
              <a:rPr lang="en-GB" smtClean="0"/>
              <a:t>‹#›</a:t>
            </a:fld>
            <a:endParaRPr lang="en-GB"/>
          </a:p>
        </p:txBody>
      </p:sp>
    </p:spTree>
    <p:extLst>
      <p:ext uri="{BB962C8B-B14F-4D97-AF65-F5344CB8AC3E}">
        <p14:creationId xmlns:p14="http://schemas.microsoft.com/office/powerpoint/2010/main" val="40060604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3AE42D-3BBB-46B1-83CB-61580CB25734}" type="datetimeFigureOut">
              <a:rPr lang="en-GB" smtClean="0"/>
              <a:t>29/03/2022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E0DBD88-45BD-4AE9-A09C-BAAB034005CE}" type="slidenum">
              <a:rPr lang="en-GB" smtClean="0"/>
              <a:t>‹#›</a:t>
            </a:fld>
            <a:endParaRPr lang="en-GB"/>
          </a:p>
        </p:txBody>
      </p:sp>
    </p:spTree>
    <p:extLst>
      <p:ext uri="{BB962C8B-B14F-4D97-AF65-F5344CB8AC3E}">
        <p14:creationId xmlns:p14="http://schemas.microsoft.com/office/powerpoint/2010/main" val="10098260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5" y="27308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11"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3AE42D-3BBB-46B1-83CB-61580CB25734}" type="datetimeFigureOut">
              <a:rPr lang="en-GB" smtClean="0"/>
              <a:t>29/03/2022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E0DBD88-45BD-4AE9-A09C-BAAB034005CE}" type="slidenum">
              <a:rPr lang="en-GB" smtClean="0"/>
              <a:t>‹#›</a:t>
            </a:fld>
            <a:endParaRPr lang="en-GB"/>
          </a:p>
        </p:txBody>
      </p:sp>
    </p:spTree>
    <p:extLst>
      <p:ext uri="{BB962C8B-B14F-4D97-AF65-F5344CB8AC3E}">
        <p14:creationId xmlns:p14="http://schemas.microsoft.com/office/powerpoint/2010/main" val="31244682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3AE42D-3BBB-46B1-83CB-61580CB25734}" type="datetimeFigureOut">
              <a:rPr lang="en-GB" smtClean="0"/>
              <a:t>29/03/2022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E0DBD88-45BD-4AE9-A09C-BAAB034005CE}" type="slidenum">
              <a:rPr lang="en-GB" smtClean="0"/>
              <a:t>‹#›</a:t>
            </a:fld>
            <a:endParaRPr lang="en-GB"/>
          </a:p>
        </p:txBody>
      </p:sp>
    </p:spTree>
    <p:extLst>
      <p:ext uri="{BB962C8B-B14F-4D97-AF65-F5344CB8AC3E}">
        <p14:creationId xmlns:p14="http://schemas.microsoft.com/office/powerpoint/2010/main" val="11690652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63AE42D-3BBB-46B1-83CB-61580CB25734}" type="datetimeFigureOut">
              <a:rPr lang="en-GB" smtClean="0"/>
              <a:t>29/03/2022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E0DBD88-45BD-4AE9-A09C-BAAB034005CE}" type="slidenum">
              <a:rPr lang="en-GB" smtClean="0"/>
              <a:t>‹#›</a:t>
            </a:fld>
            <a:endParaRPr lang="en-GB"/>
          </a:p>
        </p:txBody>
      </p:sp>
    </p:spTree>
    <p:extLst>
      <p:ext uri="{BB962C8B-B14F-4D97-AF65-F5344CB8AC3E}">
        <p14:creationId xmlns:p14="http://schemas.microsoft.com/office/powerpoint/2010/main" val="28902404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6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63AE42D-3BBB-46B1-83CB-61580CB25734}" type="datetimeFigureOut">
              <a:rPr lang="en-GB" smtClean="0"/>
              <a:t>29/03/2022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E0DBD88-45BD-4AE9-A09C-BAAB034005CE}" type="slidenum">
              <a:rPr lang="en-GB" smtClean="0"/>
              <a:t>‹#›</a:t>
            </a:fld>
            <a:endParaRPr lang="en-GB"/>
          </a:p>
        </p:txBody>
      </p:sp>
    </p:spTree>
    <p:extLst>
      <p:ext uri="{BB962C8B-B14F-4D97-AF65-F5344CB8AC3E}">
        <p14:creationId xmlns:p14="http://schemas.microsoft.com/office/powerpoint/2010/main" val="42062356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22" name="Shape 22"/>
          <p:cNvSpPr txBox="1">
            <a:spLocks noGrp="1"/>
          </p:cNvSpPr>
          <p:nvPr>
            <p:ph type="body" idx="1"/>
          </p:nvPr>
        </p:nvSpPr>
        <p:spPr>
          <a:xfrm>
            <a:off x="609601" y="1600201"/>
            <a:ext cx="5384799" cy="4525963"/>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a:lvl1pPr>
            <a:lvl2pPr marL="742950" indent="-107950" algn="l" rtl="0">
              <a:spcBef>
                <a:spcPts val="560"/>
              </a:spcBef>
              <a:spcAft>
                <a:spcPts val="0"/>
              </a:spcAft>
              <a:buClr>
                <a:schemeClr val="dk1"/>
              </a:buClr>
              <a:buFont typeface="Arial"/>
              <a:buChar char="–"/>
              <a:defRPr/>
            </a:lvl2pPr>
            <a:lvl3pPr marL="1143000" indent="-76200" algn="l" rtl="0">
              <a:spcBef>
                <a:spcPts val="480"/>
              </a:spcBef>
              <a:spcAft>
                <a:spcPts val="0"/>
              </a:spcAft>
              <a:buClr>
                <a:schemeClr val="dk1"/>
              </a:buClr>
              <a:buFont typeface="Arial"/>
              <a:buChar char="•"/>
              <a:defRPr/>
            </a:lvl3pPr>
            <a:lvl4pPr marL="1600200" indent="-101600" algn="l" rtl="0">
              <a:spcBef>
                <a:spcPts val="400"/>
              </a:spcBef>
              <a:spcAft>
                <a:spcPts val="0"/>
              </a:spcAft>
              <a:buClr>
                <a:schemeClr val="dk1"/>
              </a:buClr>
              <a:buFont typeface="Arial"/>
              <a:buChar char="–"/>
              <a:defRPr/>
            </a:lvl4pPr>
            <a:lvl5pPr marL="2057400" indent="-101600" algn="l" rtl="0">
              <a:spcBef>
                <a:spcPts val="400"/>
              </a:spcBef>
              <a:spcAft>
                <a:spcPts val="0"/>
              </a:spcAft>
              <a:buClr>
                <a:schemeClr val="dk1"/>
              </a:buClr>
              <a:buFont typeface="Arial"/>
              <a:buChar char="»"/>
              <a:defRPr/>
            </a:lvl5pPr>
            <a:lvl6pPr marL="2514600" indent="-101600" algn="l" rtl="0">
              <a:spcBef>
                <a:spcPts val="400"/>
              </a:spcBef>
              <a:spcAft>
                <a:spcPts val="0"/>
              </a:spcAft>
              <a:buClr>
                <a:schemeClr val="dk1"/>
              </a:buClr>
              <a:buFont typeface="Arial"/>
              <a:buChar char="»"/>
              <a:defRPr/>
            </a:lvl6pPr>
            <a:lvl7pPr marL="2971800" indent="-101600" algn="l" rtl="0">
              <a:spcBef>
                <a:spcPts val="400"/>
              </a:spcBef>
              <a:spcAft>
                <a:spcPts val="0"/>
              </a:spcAft>
              <a:buClr>
                <a:schemeClr val="dk1"/>
              </a:buClr>
              <a:buFont typeface="Arial"/>
              <a:buChar char="»"/>
              <a:defRPr/>
            </a:lvl7pPr>
            <a:lvl8pPr marL="3429000" indent="-101600" algn="l" rtl="0">
              <a:spcBef>
                <a:spcPts val="400"/>
              </a:spcBef>
              <a:spcAft>
                <a:spcPts val="0"/>
              </a:spcAft>
              <a:buClr>
                <a:schemeClr val="dk1"/>
              </a:buClr>
              <a:buFont typeface="Arial"/>
              <a:buChar char="»"/>
              <a:defRPr/>
            </a:lvl8pPr>
            <a:lvl9pPr marL="3886200" indent="-101600" algn="l" rtl="0">
              <a:spcBef>
                <a:spcPts val="400"/>
              </a:spcBef>
              <a:spcAft>
                <a:spcPts val="0"/>
              </a:spcAft>
              <a:buClr>
                <a:schemeClr val="dk1"/>
              </a:buClr>
              <a:buFont typeface="Arial"/>
              <a:buChar char="»"/>
              <a:defRPr/>
            </a:lvl9pPr>
          </a:lstStyle>
          <a:p>
            <a:endParaRPr/>
          </a:p>
        </p:txBody>
      </p:sp>
      <p:sp>
        <p:nvSpPr>
          <p:cNvPr id="23" name="Shape 23"/>
          <p:cNvSpPr>
            <a:spLocks noGrp="1"/>
          </p:cNvSpPr>
          <p:nvPr>
            <p:ph type="clipArt" idx="2"/>
          </p:nvPr>
        </p:nvSpPr>
        <p:spPr>
          <a:xfrm>
            <a:off x="6197601" y="1600201"/>
            <a:ext cx="5384799" cy="4525963"/>
          </a:xfrm>
          <a:prstGeom prst="rect">
            <a:avLst/>
          </a:prstGeom>
          <a:noFill/>
          <a:ln>
            <a:noFill/>
          </a:ln>
        </p:spPr>
      </p:sp>
      <p:sp>
        <p:nvSpPr>
          <p:cNvPr id="24" name="Shape 24"/>
          <p:cNvSpPr txBox="1">
            <a:spLocks noGrp="1"/>
          </p:cNvSpPr>
          <p:nvPr>
            <p:ph type="dt" idx="10"/>
          </p:nvPr>
        </p:nvSpPr>
        <p:spPr>
          <a:xfrm>
            <a:off x="609601" y="6245226"/>
            <a:ext cx="28447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5" name="Shape 25"/>
          <p:cNvSpPr txBox="1">
            <a:spLocks noGrp="1"/>
          </p:cNvSpPr>
          <p:nvPr>
            <p:ph type="ftr" idx="11"/>
          </p:nvPr>
        </p:nvSpPr>
        <p:spPr>
          <a:xfrm>
            <a:off x="4165600" y="6245226"/>
            <a:ext cx="3860800"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6" name="Shape 26"/>
          <p:cNvSpPr txBox="1">
            <a:spLocks noGrp="1"/>
          </p:cNvSpPr>
          <p:nvPr>
            <p:ph type="sldNum" idx="12"/>
          </p:nvPr>
        </p:nvSpPr>
        <p:spPr>
          <a:xfrm>
            <a:off x="8737601" y="6245226"/>
            <a:ext cx="2844799" cy="476249"/>
          </a:xfrm>
          <a:prstGeom prst="rect">
            <a:avLst/>
          </a:prstGeom>
          <a:noFill/>
          <a:ln>
            <a:noFill/>
          </a:ln>
        </p:spPr>
        <p:txBody>
          <a:bodyPr lIns="91425" tIns="45700" rIns="91425" bIns="45700" anchor="t" anchorCtr="0">
            <a:noAutofit/>
          </a:bodyPr>
          <a:lstStyle>
            <a:lvl1pPr marL="0" marR="0" indent="0" algn="r" rtl="0">
              <a:lnSpc>
                <a:spcPct val="100000"/>
              </a:lnSpc>
              <a:spcBef>
                <a:spcPts val="0"/>
              </a:spcBef>
              <a:spcAft>
                <a:spcPts val="0"/>
              </a:spcAft>
              <a:buNone/>
              <a:defRPr sz="1400" b="0" i="0" u="none" strike="noStrike" cap="none" baseline="0">
                <a:solidFill>
                  <a:schemeClr val="dk1"/>
                </a:solidFill>
                <a:latin typeface="Arial"/>
                <a:ea typeface="Arial"/>
                <a:cs typeface="Arial"/>
                <a:sym typeface="Arial"/>
              </a:defRPr>
            </a:lvl1pPr>
          </a:lstStyle>
          <a:p>
            <a:pPr marL="0" lvl="0" indent="0">
              <a:spcBef>
                <a:spcPts val="0"/>
              </a:spcBef>
              <a:buClr>
                <a:schemeClr val="dk1"/>
              </a:buClr>
              <a:buSzPct val="25000"/>
              <a:buFont typeface="Arial"/>
              <a:buNone/>
            </a:pPr>
            <a:fld id="{00000000-1234-1234-1234-123412341234}" type="slidenum">
              <a:rPr lang="en-US"/>
              <a:pPr marL="0" lvl="0" indent="0">
                <a:spcBef>
                  <a:spcPts val="0"/>
                </a:spcBef>
                <a:buClr>
                  <a:schemeClr val="dk1"/>
                </a:buClr>
                <a:buSzPct val="25000"/>
                <a:buFont typeface="Arial"/>
                <a:buNone/>
              </a:pPr>
              <a:t>‹#›</a:t>
            </a:fld>
            <a:endParaRPr lang="en-US"/>
          </a:p>
        </p:txBody>
      </p:sp>
    </p:spTree>
    <p:extLst>
      <p:ext uri="{BB962C8B-B14F-4D97-AF65-F5344CB8AC3E}">
        <p14:creationId xmlns:p14="http://schemas.microsoft.com/office/powerpoint/2010/main" val="3267259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75BE9C62-1337-40B8-BA50-E9F4861DB4BC}" type="datetime1">
              <a:rPr lang="en-US" smtClean="0"/>
              <a:t>3/29/2022</a:t>
            </a:fld>
            <a:endParaRPr lang="en-US"/>
          </a:p>
        </p:txBody>
      </p:sp>
      <p:sp>
        <p:nvSpPr>
          <p:cNvPr id="9" name="Footer Placeholder 8"/>
          <p:cNvSpPr>
            <a:spLocks noGrp="1"/>
          </p:cNvSpPr>
          <p:nvPr>
            <p:ph type="ftr" sz="quarter" idx="11"/>
          </p:nvPr>
        </p:nvSpPr>
        <p:spPr/>
        <p:txBody>
          <a:bodyPr/>
          <a:lstStyle/>
          <a:p>
            <a:r>
              <a:rPr lang="en-US"/>
              <a:t>Sample Footer Text</a:t>
            </a:r>
          </a:p>
        </p:txBody>
      </p:sp>
      <p:sp>
        <p:nvSpPr>
          <p:cNvPr id="10" name="Slide Number Placeholder 9"/>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811587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193BAB95-8DA7-460B-B00A-7037C8394FB0}" type="datetime1">
              <a:rPr lang="en-US" smtClean="0"/>
              <a:pPr/>
              <a:t>3/29/2022</a:t>
            </a:fld>
            <a:endParaRPr lang="en-US" dirty="0"/>
          </a:p>
        </p:txBody>
      </p:sp>
      <p:sp>
        <p:nvSpPr>
          <p:cNvPr id="8" name="Footer Placeholder 7"/>
          <p:cNvSpPr>
            <a:spLocks noGrp="1"/>
          </p:cNvSpPr>
          <p:nvPr>
            <p:ph type="ftr" sz="quarter" idx="11"/>
          </p:nvPr>
        </p:nvSpPr>
        <p:spPr/>
        <p:txBody>
          <a:bodyPr/>
          <a:lstStyle/>
          <a:p>
            <a:r>
              <a:rPr lang="en-US"/>
              <a:t>Sample Footer Text</a:t>
            </a:r>
            <a:endParaRPr lang="en-US" dirty="0">
              <a:solidFill>
                <a:srgbClr val="FFFFFF"/>
              </a:solidFill>
            </a:endParaRPr>
          </a:p>
        </p:txBody>
      </p:sp>
      <p:sp>
        <p:nvSpPr>
          <p:cNvPr id="9" name="Slide Number Placeholder 8"/>
          <p:cNvSpPr>
            <a:spLocks noGrp="1"/>
          </p:cNvSpPr>
          <p:nvPr>
            <p:ph type="sldNum" sz="quarter" idx="12"/>
          </p:nvPr>
        </p:nvSpPr>
        <p:spPr/>
        <p:txBody>
          <a:bodyPr/>
          <a:lstStyle/>
          <a:p>
            <a:fld id="{11A71338-8BA2-4C79-A6C5-5A8E30081D0C}" type="slidenum">
              <a:rPr lang="en-US" smtClean="0"/>
              <a:pPr/>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3355848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4E237E6-0076-4915-A5A8-B7C11FA4F374}" type="datetime1">
              <a:rPr lang="en-US" smtClean="0"/>
              <a:t>3/29/2022</a:t>
            </a:fld>
            <a:endParaRPr lang="en-US"/>
          </a:p>
        </p:txBody>
      </p:sp>
      <p:sp>
        <p:nvSpPr>
          <p:cNvPr id="4" name="Footer Placeholder 3"/>
          <p:cNvSpPr>
            <a:spLocks noGrp="1"/>
          </p:cNvSpPr>
          <p:nvPr>
            <p:ph type="ftr" sz="quarter" idx="11"/>
          </p:nvPr>
        </p:nvSpPr>
        <p:spPr/>
        <p:txBody>
          <a:bodyPr/>
          <a:lstStyle/>
          <a:p>
            <a:r>
              <a:rPr lang="en-US"/>
              <a:t>Sample Footer Text</a:t>
            </a:r>
          </a:p>
        </p:txBody>
      </p:sp>
      <p:sp>
        <p:nvSpPr>
          <p:cNvPr id="5" name="Slide Number Placeholder 4"/>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797629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05F58F-C0B5-422A-8E5A-6B99E5D80F0A}" type="datetime1">
              <a:rPr lang="en-US" smtClean="0"/>
              <a:t>3/29/2022</a:t>
            </a:fld>
            <a:endParaRPr lang="en-US"/>
          </a:p>
        </p:txBody>
      </p:sp>
      <p:sp>
        <p:nvSpPr>
          <p:cNvPr id="3" name="Footer Placeholder 2"/>
          <p:cNvSpPr>
            <a:spLocks noGrp="1"/>
          </p:cNvSpPr>
          <p:nvPr>
            <p:ph type="ftr" sz="quarter" idx="11"/>
          </p:nvPr>
        </p:nvSpPr>
        <p:spPr/>
        <p:txBody>
          <a:bodyPr/>
          <a:lstStyle/>
          <a:p>
            <a:r>
              <a:rPr lang="en-US"/>
              <a:t>Sample Footer Text</a:t>
            </a:r>
          </a:p>
        </p:txBody>
      </p:sp>
      <p:sp>
        <p:nvSpPr>
          <p:cNvPr id="4" name="Slide Number Placeholder 3"/>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150873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7565E655-9687-48DF-A33F-F8824CCCB5D1}" type="datetime1">
              <a:rPr lang="en-US" smtClean="0"/>
              <a:t>3/29/2022</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lang="en-US"/>
              <a:t>Sample Footer Text</a:t>
            </a:r>
          </a:p>
        </p:txBody>
      </p:sp>
      <p:sp>
        <p:nvSpPr>
          <p:cNvPr id="11" name="Slide Number Placeholder 10"/>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814302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B97FD56A-AAB8-4544-A495-D0645413C9E3}" type="datetime1">
              <a:rPr lang="en-US" smtClean="0"/>
              <a:t>3/29/2022</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lang="en-US"/>
              <a:t>Sample Footer Text</a:t>
            </a:r>
          </a:p>
        </p:txBody>
      </p:sp>
      <p:sp>
        <p:nvSpPr>
          <p:cNvPr id="10" name="Slide Number Placeholder 9"/>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690218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93BAB95-8DA7-460B-B00A-7037C8394FB0}" type="datetime1">
              <a:rPr lang="en-US" smtClean="0"/>
              <a:pPr/>
              <a:t>3/29/2022</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r>
              <a:rPr lang="en-US"/>
              <a:t>Sample Footer Text</a:t>
            </a:r>
            <a:endParaRPr lang="en-US" dirty="0">
              <a:solidFill>
                <a:srgbClr val="FFFFFF"/>
              </a:solidFill>
            </a:endParaRPr>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11A71338-8BA2-4C79-A6C5-5A8E30081D0C}" type="slidenum">
              <a:rPr lang="en-US" smtClean="0"/>
              <a:pPr/>
              <a:t>‹#›</a:t>
            </a:fld>
            <a:endParaRPr lang="en-US" dirty="0"/>
          </a:p>
        </p:txBody>
      </p:sp>
    </p:spTree>
    <p:extLst>
      <p:ext uri="{BB962C8B-B14F-4D97-AF65-F5344CB8AC3E}">
        <p14:creationId xmlns:p14="http://schemas.microsoft.com/office/powerpoint/2010/main" val="22838338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9886190" y="6018590"/>
            <a:ext cx="1611405" cy="367695"/>
          </a:xfrm>
          <a:prstGeom prst="rect">
            <a:avLst/>
          </a:prstGeom>
          <a:blipFill>
            <a:blip r:embed="rId7" cstate="print"/>
            <a:stretch>
              <a:fillRect/>
            </a:stretch>
          </a:blipFill>
        </p:spPr>
        <p:txBody>
          <a:bodyPr wrap="square" lIns="0" tIns="0" rIns="0" bIns="0" rtlCol="0"/>
          <a:lstStyle/>
          <a:p>
            <a:endParaRPr/>
          </a:p>
        </p:txBody>
      </p:sp>
      <p:sp>
        <p:nvSpPr>
          <p:cNvPr id="2" name="Holder 2"/>
          <p:cNvSpPr>
            <a:spLocks noGrp="1"/>
          </p:cNvSpPr>
          <p:nvPr>
            <p:ph type="title"/>
          </p:nvPr>
        </p:nvSpPr>
        <p:spPr>
          <a:xfrm>
            <a:off x="472414" y="-73468"/>
            <a:ext cx="11247170" cy="2824480"/>
          </a:xfrm>
          <a:prstGeom prst="rect">
            <a:avLst/>
          </a:prstGeom>
        </p:spPr>
        <p:txBody>
          <a:bodyPr wrap="square" lIns="0" tIns="0" rIns="0" bIns="0">
            <a:spAutoFit/>
          </a:bodyPr>
          <a:lstStyle>
            <a:lvl1pPr>
              <a:defRPr sz="5400" b="0" i="0">
                <a:solidFill>
                  <a:schemeClr val="tx1"/>
                </a:solidFill>
                <a:latin typeface="Arial"/>
                <a:cs typeface="Arial"/>
              </a:defRPr>
            </a:lvl1pPr>
          </a:lstStyle>
          <a:p>
            <a:endParaRPr/>
          </a:p>
        </p:txBody>
      </p:sp>
      <p:sp>
        <p:nvSpPr>
          <p:cNvPr id="3" name="Holder 3"/>
          <p:cNvSpPr>
            <a:spLocks noGrp="1"/>
          </p:cNvSpPr>
          <p:nvPr>
            <p:ph type="body" idx="1"/>
          </p:nvPr>
        </p:nvSpPr>
        <p:spPr>
          <a:xfrm>
            <a:off x="3411918" y="1445196"/>
            <a:ext cx="8610600" cy="2219960"/>
          </a:xfrm>
          <a:prstGeom prst="rect">
            <a:avLst/>
          </a:prstGeom>
        </p:spPr>
        <p:txBody>
          <a:bodyPr wrap="square" lIns="0" tIns="0" rIns="0" bIns="0">
            <a:spAutoFit/>
          </a:bodyPr>
          <a:lstStyle>
            <a:lvl1pPr>
              <a:defRPr sz="2400" b="1" i="0">
                <a:solidFill>
                  <a:schemeClr val="tx1"/>
                </a:solidFill>
                <a:latin typeface="Carlito"/>
                <a:cs typeface="Carlito"/>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3/29/2022</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5549136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21ACF3-DB1B-45A9-A555-7C14373ED8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E5AB188-EE2C-4CE7-ACDA-982A2CEF73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79ECBF-1EA1-4DB6-8F84-F612CB21B0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4F6974-BBBB-4E10-A14F-B9CC60867583}" type="datetimeFigureOut">
              <a:rPr lang="en-GB" smtClean="0"/>
              <a:t>29/03/2022</a:t>
            </a:fld>
            <a:endParaRPr lang="en-GB"/>
          </a:p>
        </p:txBody>
      </p:sp>
      <p:sp>
        <p:nvSpPr>
          <p:cNvPr id="5" name="Footer Placeholder 4">
            <a:extLst>
              <a:ext uri="{FF2B5EF4-FFF2-40B4-BE49-F238E27FC236}">
                <a16:creationId xmlns:a16="http://schemas.microsoft.com/office/drawing/2014/main" id="{D3F3F59D-80AD-4CAF-A72C-2CC0B70CA3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9239BFC-B0E9-4AB5-B255-8D2EB6048C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30B804-F90D-4DDE-B671-0778FDE9FE0A}" type="slidenum">
              <a:rPr lang="en-GB" smtClean="0"/>
              <a:t>‹#›</a:t>
            </a:fld>
            <a:endParaRPr lang="en-GB"/>
          </a:p>
        </p:txBody>
      </p:sp>
    </p:spTree>
    <p:extLst>
      <p:ext uri="{BB962C8B-B14F-4D97-AF65-F5344CB8AC3E}">
        <p14:creationId xmlns:p14="http://schemas.microsoft.com/office/powerpoint/2010/main" val="402582576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8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3AE42D-3BBB-46B1-83CB-61580CB25734}" type="datetimeFigureOut">
              <a:rPr lang="en-GB" smtClean="0"/>
              <a:t>29/03/2022</a:t>
            </a:fld>
            <a:endParaRPr lang="en-GB"/>
          </a:p>
        </p:txBody>
      </p:sp>
      <p:sp>
        <p:nvSpPr>
          <p:cNvPr id="5" name="Footer Placeholder 4"/>
          <p:cNvSpPr>
            <a:spLocks noGrp="1"/>
          </p:cNvSpPr>
          <p:nvPr>
            <p:ph type="ftr" sz="quarter" idx="3"/>
          </p:nvPr>
        </p:nvSpPr>
        <p:spPr>
          <a:xfrm>
            <a:off x="4165600" y="635638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8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0DBD88-45BD-4AE9-A09C-BAAB034005CE}" type="slidenum">
              <a:rPr lang="en-GB" smtClean="0"/>
              <a:t>‹#›</a:t>
            </a:fld>
            <a:endParaRPr lang="en-GB"/>
          </a:p>
        </p:txBody>
      </p:sp>
    </p:spTree>
    <p:extLst>
      <p:ext uri="{BB962C8B-B14F-4D97-AF65-F5344CB8AC3E}">
        <p14:creationId xmlns:p14="http://schemas.microsoft.com/office/powerpoint/2010/main" val="11048668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4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ved=2ahUKEwibprL1-uTkAhUP1xoKHTFvD3MQjRx6BAgBEAQ&amp;url=https%3A%2F%2Fapkdl.in%2Fapp%2Fdetails%3Fid%3Dcom.UtkuGogen.CalismaMuzikleri&amp;psig=AOvVaw1KJ8S41VpiNYxq213pxmqu&amp;ust=1569259920229240" TargetMode="External"/><Relationship Id="rId2" Type="http://schemas.openxmlformats.org/officeDocument/2006/relationships/image" Target="../media/image63.jpg"/><Relationship Id="rId1" Type="http://schemas.openxmlformats.org/officeDocument/2006/relationships/slideLayout" Target="../slideLayouts/slideLayout13.xml"/><Relationship Id="rId4" Type="http://schemas.openxmlformats.org/officeDocument/2006/relationships/image" Target="../media/image64.jpg"/></Relationships>
</file>

<file path=ppt/slides/_rels/slide66.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ved=2ahUKEwibprL1-uTkAhUP1xoKHTFvD3MQjRx6BAgBEAQ&amp;url=https%3A%2F%2Fapkdl.in%2Fapp%2Fdetails%3Fid%3Dcom.UtkuGogen.CalismaMuzikleri&amp;psig=AOvVaw1KJ8S41VpiNYxq213pxmqu&amp;ust=1569259920229240" TargetMode="External"/><Relationship Id="rId2" Type="http://schemas.openxmlformats.org/officeDocument/2006/relationships/image" Target="../media/image65.jpg"/><Relationship Id="rId1" Type="http://schemas.openxmlformats.org/officeDocument/2006/relationships/slideLayout" Target="../slideLayouts/slideLayout13.xml"/><Relationship Id="rId4" Type="http://schemas.openxmlformats.org/officeDocument/2006/relationships/image" Target="../media/image66.jpg"/></Relationships>
</file>

<file path=ppt/slides/_rels/slide67.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ved=2ahUKEwibprL1-uTkAhUP1xoKHTFvD3MQjRx6BAgBEAQ&amp;url=https%3A%2F%2Fapkdl.in%2Fapp%2Fdetails%3Fid%3Dcom.UtkuGogen.CalismaMuzikleri&amp;psig=AOvVaw1KJ8S41VpiNYxq213pxmqu&amp;ust=1569259920229240" TargetMode="External"/><Relationship Id="rId2" Type="http://schemas.openxmlformats.org/officeDocument/2006/relationships/image" Target="../media/image67.jpg"/><Relationship Id="rId1" Type="http://schemas.openxmlformats.org/officeDocument/2006/relationships/slideLayout" Target="../slideLayouts/slideLayout13.xml"/><Relationship Id="rId4" Type="http://schemas.openxmlformats.org/officeDocument/2006/relationships/image" Target="../media/image68.jpg"/></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www.google.co.uk/url?sa=i&amp;rct=j&amp;q&amp;esrc=s&amp;source=images&amp;cd&amp;ved=2ahUKEwibprL1-uTkAhUP1xoKHTFvD3MQjRx6BAgBEAQ&amp;url=https%3A%2F%2Fapkdl.in%2Fapp%2Fdetails%3Fid%3Dcom.UtkuGogen.CalismaMuzikleri&amp;psig=AOvVaw1KJ8S41VpiNYxq213pxmqu&amp;ust=1569259920229240" TargetMode="External"/><Relationship Id="rId1" Type="http://schemas.openxmlformats.org/officeDocument/2006/relationships/slideLayout" Target="../slideLayouts/slideLayout13.xml"/><Relationship Id="rId4" Type="http://schemas.openxmlformats.org/officeDocument/2006/relationships/image" Target="../media/image70.jpg"/></Relationships>
</file>

<file path=ppt/slides/_rels/slide6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D7C5BE-418C-4A44-91BF-28E411F75B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120" y="1559052"/>
            <a:ext cx="10271760" cy="4347972"/>
          </a:xfrm>
          <a:prstGeom prst="rect">
            <a:avLst/>
          </a:prstGeom>
          <a:solidFill>
            <a:srgbClr val="FFFFFF"/>
          </a:solidFill>
          <a:ln w="3175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5FF7E-0623-4E7D-8939-A631BF1E8A62}"/>
              </a:ext>
            </a:extLst>
          </p:cNvPr>
          <p:cNvSpPr>
            <a:spLocks noGrp="1"/>
          </p:cNvSpPr>
          <p:nvPr>
            <p:ph type="ctrTitle"/>
          </p:nvPr>
        </p:nvSpPr>
        <p:spPr>
          <a:xfrm>
            <a:off x="2231136" y="964692"/>
            <a:ext cx="7729728" cy="1188720"/>
          </a:xfrm>
          <a:ln>
            <a:solidFill>
              <a:srgbClr val="404040"/>
            </a:solidFill>
          </a:ln>
        </p:spPr>
        <p:txBody>
          <a:bodyPr vert="horz" lIns="182880" tIns="182880" rIns="182880" bIns="182880" rtlCol="0" anchor="ctr">
            <a:normAutofit/>
          </a:bodyPr>
          <a:lstStyle/>
          <a:p>
            <a:r>
              <a:rPr lang="en-US" sz="2800" b="1"/>
              <a:t>Preparing for Exam Success</a:t>
            </a:r>
          </a:p>
        </p:txBody>
      </p:sp>
      <p:pic>
        <p:nvPicPr>
          <p:cNvPr id="4" name="Video 3">
            <a:extLst>
              <a:ext uri="{FF2B5EF4-FFF2-40B4-BE49-F238E27FC236}">
                <a16:creationId xmlns:a16="http://schemas.microsoft.com/office/drawing/2014/main" id="{2308AE43-7949-4B14-89A1-5839A344930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3489393" y="2482596"/>
            <a:ext cx="5224887" cy="2930652"/>
          </a:xfrm>
          <a:prstGeom prst="rect">
            <a:avLst/>
          </a:prstGeom>
        </p:spPr>
      </p:pic>
    </p:spTree>
    <p:extLst>
      <p:ext uri="{BB962C8B-B14F-4D97-AF65-F5344CB8AC3E}">
        <p14:creationId xmlns:p14="http://schemas.microsoft.com/office/powerpoint/2010/main" val="246817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8C561B-707B-4171-BBE8-A76BD1604094}"/>
              </a:ext>
            </a:extLst>
          </p:cNvPr>
          <p:cNvPicPr>
            <a:picLocks noChangeAspect="1"/>
          </p:cNvPicPr>
          <p:nvPr/>
        </p:nvPicPr>
        <p:blipFill>
          <a:blip r:embed="rId3"/>
          <a:stretch>
            <a:fillRect/>
          </a:stretch>
        </p:blipFill>
        <p:spPr>
          <a:xfrm>
            <a:off x="70556" y="365761"/>
            <a:ext cx="4403910" cy="5840730"/>
          </a:xfrm>
          <a:prstGeom prst="rect">
            <a:avLst/>
          </a:prstGeom>
        </p:spPr>
      </p:pic>
      <p:pic>
        <p:nvPicPr>
          <p:cNvPr id="5" name="Picture 4">
            <a:extLst>
              <a:ext uri="{FF2B5EF4-FFF2-40B4-BE49-F238E27FC236}">
                <a16:creationId xmlns:a16="http://schemas.microsoft.com/office/drawing/2014/main" id="{41A1DF6B-41D5-477B-957C-7F2AB9392143}"/>
              </a:ext>
            </a:extLst>
          </p:cNvPr>
          <p:cNvPicPr>
            <a:picLocks noChangeAspect="1"/>
          </p:cNvPicPr>
          <p:nvPr/>
        </p:nvPicPr>
        <p:blipFill>
          <a:blip r:embed="rId4"/>
          <a:stretch>
            <a:fillRect/>
          </a:stretch>
        </p:blipFill>
        <p:spPr>
          <a:xfrm>
            <a:off x="4528754" y="288388"/>
            <a:ext cx="7374937" cy="2118766"/>
          </a:xfrm>
          <a:prstGeom prst="rect">
            <a:avLst/>
          </a:prstGeom>
        </p:spPr>
      </p:pic>
      <p:pic>
        <p:nvPicPr>
          <p:cNvPr id="6" name="Picture 5">
            <a:extLst>
              <a:ext uri="{FF2B5EF4-FFF2-40B4-BE49-F238E27FC236}">
                <a16:creationId xmlns:a16="http://schemas.microsoft.com/office/drawing/2014/main" id="{0A6FBCC5-195A-4321-A1BD-9CF37BC4A24D}"/>
              </a:ext>
            </a:extLst>
          </p:cNvPr>
          <p:cNvPicPr>
            <a:picLocks noChangeAspect="1"/>
          </p:cNvPicPr>
          <p:nvPr/>
        </p:nvPicPr>
        <p:blipFill>
          <a:blip r:embed="rId5"/>
          <a:stretch>
            <a:fillRect/>
          </a:stretch>
        </p:blipFill>
        <p:spPr>
          <a:xfrm>
            <a:off x="4474466" y="2306226"/>
            <a:ext cx="7412957" cy="2237615"/>
          </a:xfrm>
          <a:prstGeom prst="rect">
            <a:avLst/>
          </a:prstGeom>
        </p:spPr>
      </p:pic>
      <p:pic>
        <p:nvPicPr>
          <p:cNvPr id="7" name="Picture 6">
            <a:extLst>
              <a:ext uri="{FF2B5EF4-FFF2-40B4-BE49-F238E27FC236}">
                <a16:creationId xmlns:a16="http://schemas.microsoft.com/office/drawing/2014/main" id="{F4B46BF8-3432-4099-A0BF-0C7F5BB9B460}"/>
              </a:ext>
            </a:extLst>
          </p:cNvPr>
          <p:cNvPicPr>
            <a:picLocks noChangeAspect="1"/>
          </p:cNvPicPr>
          <p:nvPr/>
        </p:nvPicPr>
        <p:blipFill>
          <a:blip r:embed="rId6"/>
          <a:stretch>
            <a:fillRect/>
          </a:stretch>
        </p:blipFill>
        <p:spPr>
          <a:xfrm>
            <a:off x="4333355" y="4525919"/>
            <a:ext cx="7554068" cy="2277329"/>
          </a:xfrm>
          <a:prstGeom prst="rect">
            <a:avLst/>
          </a:prstGeom>
        </p:spPr>
      </p:pic>
    </p:spTree>
    <p:extLst>
      <p:ext uri="{BB962C8B-B14F-4D97-AF65-F5344CB8AC3E}">
        <p14:creationId xmlns:p14="http://schemas.microsoft.com/office/powerpoint/2010/main" val="77326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rgbClr val="8D58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1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p:cNvPicPr>
            <a:picLocks noGrp="1" noChangeAspect="1"/>
          </p:cNvPicPr>
          <p:nvPr>
            <p:ph idx="1"/>
          </p:nvPr>
        </p:nvPicPr>
        <p:blipFill>
          <a:blip r:embed="rId2"/>
          <a:stretch>
            <a:fillRect/>
          </a:stretch>
        </p:blipFill>
        <p:spPr>
          <a:xfrm>
            <a:off x="2920493" y="643467"/>
            <a:ext cx="6351015" cy="5571066"/>
          </a:xfrm>
          <a:prstGeom prst="rect">
            <a:avLst/>
          </a:prstGeom>
        </p:spPr>
      </p:pic>
    </p:spTree>
    <p:extLst>
      <p:ext uri="{BB962C8B-B14F-4D97-AF65-F5344CB8AC3E}">
        <p14:creationId xmlns:p14="http://schemas.microsoft.com/office/powerpoint/2010/main" val="618749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67B1A97-F774-4602-8702-C3307F529901}"/>
              </a:ext>
            </a:extLst>
          </p:cNvPr>
          <p:cNvSpPr>
            <a:spLocks noGrp="1"/>
          </p:cNvSpPr>
          <p:nvPr>
            <p:ph type="title"/>
          </p:nvPr>
        </p:nvSpPr>
        <p:spPr>
          <a:xfrm>
            <a:off x="533739" y="265515"/>
            <a:ext cx="3363974" cy="1597315"/>
          </a:xfrm>
          <a:noFill/>
          <a:ln w="19050">
            <a:solidFill>
              <a:schemeClr val="bg1"/>
            </a:solidFill>
          </a:ln>
        </p:spPr>
        <p:txBody>
          <a:bodyPr wrap="square">
            <a:normAutofit/>
          </a:bodyPr>
          <a:lstStyle/>
          <a:p>
            <a:pPr algn="ctr"/>
            <a:r>
              <a:rPr lang="en-GB" b="1" dirty="0">
                <a:solidFill>
                  <a:schemeClr val="bg1"/>
                </a:solidFill>
              </a:rPr>
              <a:t>Ideas for parents</a:t>
            </a:r>
          </a:p>
        </p:txBody>
      </p:sp>
      <p:sp>
        <p:nvSpPr>
          <p:cNvPr id="3" name="Content Placeholder 2">
            <a:extLst>
              <a:ext uri="{FF2B5EF4-FFF2-40B4-BE49-F238E27FC236}">
                <a16:creationId xmlns:a16="http://schemas.microsoft.com/office/drawing/2014/main" id="{9D46060F-12EE-4AD3-99E0-1A5A4AD0D03B}"/>
              </a:ext>
            </a:extLst>
          </p:cNvPr>
          <p:cNvSpPr>
            <a:spLocks noGrp="1"/>
          </p:cNvSpPr>
          <p:nvPr>
            <p:ph idx="1"/>
          </p:nvPr>
        </p:nvSpPr>
        <p:spPr>
          <a:xfrm>
            <a:off x="533738" y="2376679"/>
            <a:ext cx="3636479" cy="3967472"/>
          </a:xfrm>
        </p:spPr>
        <p:txBody>
          <a:bodyPr vert="horz" lIns="91440" tIns="45720" rIns="91440" bIns="45720" rtlCol="0" anchor="t">
            <a:normAutofit/>
          </a:bodyPr>
          <a:lstStyle/>
          <a:p>
            <a:pPr marL="0" indent="0">
              <a:buNone/>
            </a:pPr>
            <a:r>
              <a:rPr lang="en-GB" sz="2000" b="1" dirty="0">
                <a:solidFill>
                  <a:schemeClr val="bg1"/>
                </a:solidFill>
              </a:rPr>
              <a:t>This booklet gives you plenty of ideas on how you can help you child with their recall, retrieval and therefore give them more ‘working memory space’</a:t>
            </a:r>
          </a:p>
          <a:p>
            <a:pPr marL="0" indent="0">
              <a:buNone/>
            </a:pPr>
            <a:endParaRPr lang="en-GB" sz="2000" b="1" dirty="0">
              <a:solidFill>
                <a:schemeClr val="bg1"/>
              </a:solidFill>
            </a:endParaRPr>
          </a:p>
          <a:p>
            <a:pPr marL="0" indent="0">
              <a:buNone/>
            </a:pPr>
            <a:r>
              <a:rPr lang="en-GB" b="1" dirty="0">
                <a:solidFill>
                  <a:schemeClr val="bg1"/>
                </a:solidFill>
              </a:rPr>
              <a:t>That's the bit that does the thinking- analysis, evaluation, hypothesis etc. </a:t>
            </a:r>
          </a:p>
        </p:txBody>
      </p:sp>
      <p:pic>
        <p:nvPicPr>
          <p:cNvPr id="5" name="Picture 4"/>
          <p:cNvPicPr>
            <a:picLocks noChangeAspect="1"/>
          </p:cNvPicPr>
          <p:nvPr/>
        </p:nvPicPr>
        <p:blipFill>
          <a:blip r:embed="rId3"/>
          <a:stretch>
            <a:fillRect/>
          </a:stretch>
        </p:blipFill>
        <p:spPr>
          <a:xfrm>
            <a:off x="5859833" y="265515"/>
            <a:ext cx="4322439" cy="6261135"/>
          </a:xfrm>
          <a:prstGeom prst="rect">
            <a:avLst/>
          </a:prstGeom>
        </p:spPr>
      </p:pic>
    </p:spTree>
    <p:extLst>
      <p:ext uri="{BB962C8B-B14F-4D97-AF65-F5344CB8AC3E}">
        <p14:creationId xmlns:p14="http://schemas.microsoft.com/office/powerpoint/2010/main" val="1029820292"/>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a:extLst>
              <a:ext uri="{FF2B5EF4-FFF2-40B4-BE49-F238E27FC236}">
                <a16:creationId xmlns:a16="http://schemas.microsoft.com/office/drawing/2014/main" id="{454034FA-1176-4F49-AAF7-024003E593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517" y="594086"/>
            <a:ext cx="10921880" cy="4523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7961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B19114-B7F0-4199-82BD-C296C8ABD07C}"/>
              </a:ext>
            </a:extLst>
          </p:cNvPr>
          <p:cNvPicPr>
            <a:picLocks noChangeAspect="1"/>
          </p:cNvPicPr>
          <p:nvPr/>
        </p:nvPicPr>
        <p:blipFill rotWithShape="1">
          <a:blip r:embed="rId2"/>
          <a:srcRect t="4372" r="3" b="1578"/>
          <a:stretch/>
        </p:blipFill>
        <p:spPr>
          <a:xfrm>
            <a:off x="1524020" y="1282"/>
            <a:ext cx="9143980" cy="6856718"/>
          </a:xfrm>
          <a:prstGeom prst="rect">
            <a:avLst/>
          </a:prstGeom>
        </p:spPr>
      </p:pic>
    </p:spTree>
    <p:extLst>
      <p:ext uri="{BB962C8B-B14F-4D97-AF65-F5344CB8AC3E}">
        <p14:creationId xmlns:p14="http://schemas.microsoft.com/office/powerpoint/2010/main" val="2943172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A3C6B5-48FE-49A6-9186-14D39A0FBEEB}"/>
              </a:ext>
            </a:extLst>
          </p:cNvPr>
          <p:cNvPicPr>
            <a:picLocks noChangeAspect="1"/>
          </p:cNvPicPr>
          <p:nvPr/>
        </p:nvPicPr>
        <p:blipFill>
          <a:blip r:embed="rId2"/>
          <a:stretch>
            <a:fillRect/>
          </a:stretch>
        </p:blipFill>
        <p:spPr>
          <a:xfrm>
            <a:off x="287391" y="273086"/>
            <a:ext cx="6528393" cy="5860429"/>
          </a:xfrm>
          <a:prstGeom prst="rect">
            <a:avLst/>
          </a:prstGeom>
        </p:spPr>
      </p:pic>
      <p:pic>
        <p:nvPicPr>
          <p:cNvPr id="5" name="Picture 4">
            <a:extLst>
              <a:ext uri="{FF2B5EF4-FFF2-40B4-BE49-F238E27FC236}">
                <a16:creationId xmlns:a16="http://schemas.microsoft.com/office/drawing/2014/main" id="{36F1FA7D-220E-4E78-BB85-934049F91A8B}"/>
              </a:ext>
            </a:extLst>
          </p:cNvPr>
          <p:cNvPicPr>
            <a:picLocks noChangeAspect="1"/>
          </p:cNvPicPr>
          <p:nvPr/>
        </p:nvPicPr>
        <p:blipFill>
          <a:blip r:embed="rId3"/>
          <a:stretch>
            <a:fillRect/>
          </a:stretch>
        </p:blipFill>
        <p:spPr>
          <a:xfrm>
            <a:off x="6096000" y="1646611"/>
            <a:ext cx="5934428" cy="3564778"/>
          </a:xfrm>
          <a:prstGeom prst="rect">
            <a:avLst/>
          </a:prstGeom>
        </p:spPr>
      </p:pic>
    </p:spTree>
    <p:extLst>
      <p:ext uri="{BB962C8B-B14F-4D97-AF65-F5344CB8AC3E}">
        <p14:creationId xmlns:p14="http://schemas.microsoft.com/office/powerpoint/2010/main" val="201190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2F16FAE-5452-4A33-B28E-7FB95208B4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334" y="0"/>
            <a:ext cx="6510850" cy="6315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054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EC50F6-E63E-41F7-B8DD-BB05D7DD1693}"/>
              </a:ext>
            </a:extLst>
          </p:cNvPr>
          <p:cNvPicPr>
            <a:picLocks noChangeAspect="1"/>
          </p:cNvPicPr>
          <p:nvPr/>
        </p:nvPicPr>
        <p:blipFill>
          <a:blip r:embed="rId2"/>
          <a:stretch>
            <a:fillRect/>
          </a:stretch>
        </p:blipFill>
        <p:spPr>
          <a:xfrm>
            <a:off x="0" y="75335"/>
            <a:ext cx="6504945" cy="4615542"/>
          </a:xfrm>
          <a:prstGeom prst="rect">
            <a:avLst/>
          </a:prstGeom>
        </p:spPr>
      </p:pic>
      <p:pic>
        <p:nvPicPr>
          <p:cNvPr id="5" name="Picture 4">
            <a:extLst>
              <a:ext uri="{FF2B5EF4-FFF2-40B4-BE49-F238E27FC236}">
                <a16:creationId xmlns:a16="http://schemas.microsoft.com/office/drawing/2014/main" id="{6D6BDCBC-E860-4F38-A576-305576EFEA24}"/>
              </a:ext>
            </a:extLst>
          </p:cNvPr>
          <p:cNvPicPr>
            <a:picLocks noChangeAspect="1"/>
          </p:cNvPicPr>
          <p:nvPr/>
        </p:nvPicPr>
        <p:blipFill>
          <a:blip r:embed="rId3"/>
          <a:stretch>
            <a:fillRect/>
          </a:stretch>
        </p:blipFill>
        <p:spPr>
          <a:xfrm>
            <a:off x="5992448" y="1573934"/>
            <a:ext cx="6199552" cy="3302865"/>
          </a:xfrm>
          <a:prstGeom prst="rect">
            <a:avLst/>
          </a:prstGeom>
        </p:spPr>
      </p:pic>
    </p:spTree>
    <p:extLst>
      <p:ext uri="{BB962C8B-B14F-4D97-AF65-F5344CB8AC3E}">
        <p14:creationId xmlns:p14="http://schemas.microsoft.com/office/powerpoint/2010/main" val="128565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06601" y="1169607"/>
            <a:ext cx="8178799" cy="4518786"/>
          </a:xfrm>
          <a:prstGeom prst="rect">
            <a:avLst/>
          </a:prstGeom>
        </p:spPr>
      </p:pic>
    </p:spTree>
    <p:extLst>
      <p:ext uri="{BB962C8B-B14F-4D97-AF65-F5344CB8AC3E}">
        <p14:creationId xmlns:p14="http://schemas.microsoft.com/office/powerpoint/2010/main" val="4062956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063552" y="188640"/>
            <a:ext cx="7704856" cy="6342338"/>
          </a:xfrm>
          <a:prstGeom prst="rect">
            <a:avLst/>
          </a:prstGeom>
        </p:spPr>
      </p:pic>
    </p:spTree>
    <p:extLst>
      <p:ext uri="{BB962C8B-B14F-4D97-AF65-F5344CB8AC3E}">
        <p14:creationId xmlns:p14="http://schemas.microsoft.com/office/powerpoint/2010/main" val="2290461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F5A58-24CE-46F3-8529-DF4976DD8CF1}"/>
              </a:ext>
            </a:extLst>
          </p:cNvPr>
          <p:cNvSpPr>
            <a:spLocks noGrp="1"/>
          </p:cNvSpPr>
          <p:nvPr>
            <p:ph type="title"/>
          </p:nvPr>
        </p:nvSpPr>
        <p:spPr>
          <a:xfrm>
            <a:off x="2231136" y="964692"/>
            <a:ext cx="7729728" cy="1188720"/>
          </a:xfrm>
        </p:spPr>
        <p:txBody>
          <a:bodyPr>
            <a:normAutofit/>
          </a:bodyPr>
          <a:lstStyle/>
          <a:p>
            <a:r>
              <a:rPr lang="en-GB" dirty="0"/>
              <a:t>What we will be covering…</a:t>
            </a:r>
          </a:p>
        </p:txBody>
      </p:sp>
      <p:graphicFrame>
        <p:nvGraphicFramePr>
          <p:cNvPr id="5" name="Content Placeholder 2">
            <a:extLst>
              <a:ext uri="{FF2B5EF4-FFF2-40B4-BE49-F238E27FC236}">
                <a16:creationId xmlns:a16="http://schemas.microsoft.com/office/drawing/2014/main" id="{4A7268DC-15AE-4BDC-B83B-CCCFFEE278DD}"/>
              </a:ext>
            </a:extLst>
          </p:cNvPr>
          <p:cNvGraphicFramePr>
            <a:graphicFrameLocks noGrp="1"/>
          </p:cNvGraphicFramePr>
          <p:nvPr>
            <p:ph idx="1"/>
            <p:extLst>
              <p:ext uri="{D42A27DB-BD31-4B8C-83A1-F6EECF244321}">
                <p14:modId xmlns:p14="http://schemas.microsoft.com/office/powerpoint/2010/main" val="3398415207"/>
              </p:ext>
            </p:extLst>
          </p:nvPr>
        </p:nvGraphicFramePr>
        <p:xfrm>
          <a:off x="965200" y="2638425"/>
          <a:ext cx="10261600" cy="3107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278342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837B57-0850-4AE7-B250-D58C75F109DA}"/>
              </a:ext>
            </a:extLst>
          </p:cNvPr>
          <p:cNvPicPr>
            <a:picLocks noChangeAspect="1"/>
          </p:cNvPicPr>
          <p:nvPr/>
        </p:nvPicPr>
        <p:blipFill>
          <a:blip r:embed="rId2"/>
          <a:stretch>
            <a:fillRect/>
          </a:stretch>
        </p:blipFill>
        <p:spPr>
          <a:xfrm>
            <a:off x="0" y="252434"/>
            <a:ext cx="5892566" cy="5135491"/>
          </a:xfrm>
          <a:prstGeom prst="rect">
            <a:avLst/>
          </a:prstGeom>
        </p:spPr>
      </p:pic>
      <p:pic>
        <p:nvPicPr>
          <p:cNvPr id="5" name="Picture 4">
            <a:extLst>
              <a:ext uri="{FF2B5EF4-FFF2-40B4-BE49-F238E27FC236}">
                <a16:creationId xmlns:a16="http://schemas.microsoft.com/office/drawing/2014/main" id="{E52C160E-6E1F-4307-8F7E-A411F3B869AE}"/>
              </a:ext>
            </a:extLst>
          </p:cNvPr>
          <p:cNvPicPr>
            <a:picLocks noChangeAspect="1"/>
          </p:cNvPicPr>
          <p:nvPr/>
        </p:nvPicPr>
        <p:blipFill>
          <a:blip r:embed="rId3"/>
          <a:stretch>
            <a:fillRect/>
          </a:stretch>
        </p:blipFill>
        <p:spPr>
          <a:xfrm>
            <a:off x="5662864" y="1470075"/>
            <a:ext cx="6529136" cy="5029199"/>
          </a:xfrm>
          <a:prstGeom prst="rect">
            <a:avLst/>
          </a:prstGeom>
        </p:spPr>
      </p:pic>
    </p:spTree>
    <p:extLst>
      <p:ext uri="{BB962C8B-B14F-4D97-AF65-F5344CB8AC3E}">
        <p14:creationId xmlns:p14="http://schemas.microsoft.com/office/powerpoint/2010/main" val="2397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3D0C37-B3EB-4782-9C42-CF439034B723}"/>
              </a:ext>
            </a:extLst>
          </p:cNvPr>
          <p:cNvPicPr>
            <a:picLocks noChangeAspect="1"/>
          </p:cNvPicPr>
          <p:nvPr/>
        </p:nvPicPr>
        <p:blipFill>
          <a:blip r:embed="rId2"/>
          <a:stretch>
            <a:fillRect/>
          </a:stretch>
        </p:blipFill>
        <p:spPr>
          <a:xfrm>
            <a:off x="0" y="333827"/>
            <a:ext cx="7418503" cy="4746171"/>
          </a:xfrm>
          <a:prstGeom prst="rect">
            <a:avLst/>
          </a:prstGeom>
        </p:spPr>
      </p:pic>
      <p:pic>
        <p:nvPicPr>
          <p:cNvPr id="5" name="Picture 4">
            <a:extLst>
              <a:ext uri="{FF2B5EF4-FFF2-40B4-BE49-F238E27FC236}">
                <a16:creationId xmlns:a16="http://schemas.microsoft.com/office/drawing/2014/main" id="{6099BDB6-FD18-4541-9B17-ABC9BABFE5E2}"/>
              </a:ext>
            </a:extLst>
          </p:cNvPr>
          <p:cNvPicPr>
            <a:picLocks noChangeAspect="1"/>
          </p:cNvPicPr>
          <p:nvPr/>
        </p:nvPicPr>
        <p:blipFill>
          <a:blip r:embed="rId3"/>
          <a:stretch>
            <a:fillRect/>
          </a:stretch>
        </p:blipFill>
        <p:spPr>
          <a:xfrm>
            <a:off x="6279428" y="2953453"/>
            <a:ext cx="5912572" cy="3099003"/>
          </a:xfrm>
          <a:prstGeom prst="rect">
            <a:avLst/>
          </a:prstGeom>
        </p:spPr>
      </p:pic>
    </p:spTree>
    <p:extLst>
      <p:ext uri="{BB962C8B-B14F-4D97-AF65-F5344CB8AC3E}">
        <p14:creationId xmlns:p14="http://schemas.microsoft.com/office/powerpoint/2010/main" val="294782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E1E74C-1F57-40D8-862C-49E35A7DF992}"/>
              </a:ext>
            </a:extLst>
          </p:cNvPr>
          <p:cNvPicPr>
            <a:picLocks noChangeAspect="1"/>
          </p:cNvPicPr>
          <p:nvPr/>
        </p:nvPicPr>
        <p:blipFill>
          <a:blip r:embed="rId2"/>
          <a:stretch>
            <a:fillRect/>
          </a:stretch>
        </p:blipFill>
        <p:spPr>
          <a:xfrm>
            <a:off x="0" y="253219"/>
            <a:ext cx="5918308" cy="4389120"/>
          </a:xfrm>
          <a:prstGeom prst="rect">
            <a:avLst/>
          </a:prstGeom>
        </p:spPr>
      </p:pic>
      <p:pic>
        <p:nvPicPr>
          <p:cNvPr id="5" name="Picture 4">
            <a:extLst>
              <a:ext uri="{FF2B5EF4-FFF2-40B4-BE49-F238E27FC236}">
                <a16:creationId xmlns:a16="http://schemas.microsoft.com/office/drawing/2014/main" id="{8629D8AD-2785-428D-B0B9-3261C2AD2EEB}"/>
              </a:ext>
            </a:extLst>
          </p:cNvPr>
          <p:cNvPicPr>
            <a:picLocks noChangeAspect="1"/>
          </p:cNvPicPr>
          <p:nvPr/>
        </p:nvPicPr>
        <p:blipFill>
          <a:blip r:embed="rId3"/>
          <a:stretch>
            <a:fillRect/>
          </a:stretch>
        </p:blipFill>
        <p:spPr>
          <a:xfrm>
            <a:off x="5594750" y="2588143"/>
            <a:ext cx="6502249" cy="3573505"/>
          </a:xfrm>
          <a:prstGeom prst="rect">
            <a:avLst/>
          </a:prstGeom>
        </p:spPr>
      </p:pic>
    </p:spTree>
    <p:extLst>
      <p:ext uri="{BB962C8B-B14F-4D97-AF65-F5344CB8AC3E}">
        <p14:creationId xmlns:p14="http://schemas.microsoft.com/office/powerpoint/2010/main" val="5576707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A67908-1A7B-4BB6-8EA9-4DF89567F138}"/>
              </a:ext>
            </a:extLst>
          </p:cNvPr>
          <p:cNvPicPr>
            <a:picLocks noChangeAspect="1"/>
          </p:cNvPicPr>
          <p:nvPr/>
        </p:nvPicPr>
        <p:blipFill>
          <a:blip r:embed="rId2"/>
          <a:stretch>
            <a:fillRect/>
          </a:stretch>
        </p:blipFill>
        <p:spPr>
          <a:xfrm>
            <a:off x="0" y="182981"/>
            <a:ext cx="5737266" cy="5158275"/>
          </a:xfrm>
          <a:prstGeom prst="rect">
            <a:avLst/>
          </a:prstGeom>
        </p:spPr>
      </p:pic>
      <p:pic>
        <p:nvPicPr>
          <p:cNvPr id="5" name="Picture 4">
            <a:extLst>
              <a:ext uri="{FF2B5EF4-FFF2-40B4-BE49-F238E27FC236}">
                <a16:creationId xmlns:a16="http://schemas.microsoft.com/office/drawing/2014/main" id="{29A21405-E2DE-48EA-9DC9-B92CA00D2A69}"/>
              </a:ext>
            </a:extLst>
          </p:cNvPr>
          <p:cNvPicPr>
            <a:picLocks noChangeAspect="1"/>
          </p:cNvPicPr>
          <p:nvPr/>
        </p:nvPicPr>
        <p:blipFill>
          <a:blip r:embed="rId3"/>
          <a:stretch>
            <a:fillRect/>
          </a:stretch>
        </p:blipFill>
        <p:spPr>
          <a:xfrm>
            <a:off x="5622757" y="2490121"/>
            <a:ext cx="6460261" cy="3475250"/>
          </a:xfrm>
          <a:prstGeom prst="rect">
            <a:avLst/>
          </a:prstGeom>
        </p:spPr>
      </p:pic>
    </p:spTree>
    <p:extLst>
      <p:ext uri="{BB962C8B-B14F-4D97-AF65-F5344CB8AC3E}">
        <p14:creationId xmlns:p14="http://schemas.microsoft.com/office/powerpoint/2010/main" val="190900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351584" y="764704"/>
            <a:ext cx="7764041" cy="4896544"/>
          </a:xfrm>
          <a:prstGeom prst="rect">
            <a:avLst/>
          </a:prstGeom>
        </p:spPr>
      </p:pic>
    </p:spTree>
    <p:extLst>
      <p:ext uri="{BB962C8B-B14F-4D97-AF65-F5344CB8AC3E}">
        <p14:creationId xmlns:p14="http://schemas.microsoft.com/office/powerpoint/2010/main" val="15243235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25798" y="467754"/>
            <a:ext cx="9740404" cy="4907810"/>
          </a:xfrm>
          <a:prstGeom prst="rect">
            <a:avLst/>
          </a:prstGeom>
        </p:spPr>
      </p:pic>
    </p:spTree>
    <p:extLst>
      <p:ext uri="{BB962C8B-B14F-4D97-AF65-F5344CB8AC3E}">
        <p14:creationId xmlns:p14="http://schemas.microsoft.com/office/powerpoint/2010/main" val="9465252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800" b="1" dirty="0"/>
              <a:t>Planning is key</a:t>
            </a:r>
          </a:p>
        </p:txBody>
      </p:sp>
      <p:pic>
        <p:nvPicPr>
          <p:cNvPr id="7" name="Content Placeholder 6"/>
          <p:cNvPicPr>
            <a:picLocks noGrp="1" noChangeAspect="1"/>
          </p:cNvPicPr>
          <p:nvPr>
            <p:ph sz="half" idx="2"/>
          </p:nvPr>
        </p:nvPicPr>
        <p:blipFill>
          <a:blip r:embed="rId2"/>
          <a:stretch>
            <a:fillRect/>
          </a:stretch>
        </p:blipFill>
        <p:spPr>
          <a:xfrm>
            <a:off x="5421111" y="747745"/>
            <a:ext cx="5181047" cy="5362509"/>
          </a:xfrm>
          <a:prstGeom prst="rect">
            <a:avLst/>
          </a:prstGeom>
        </p:spPr>
      </p:pic>
    </p:spTree>
    <p:extLst>
      <p:ext uri="{BB962C8B-B14F-4D97-AF65-F5344CB8AC3E}">
        <p14:creationId xmlns:p14="http://schemas.microsoft.com/office/powerpoint/2010/main" val="23764972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EA3E3-7C25-4D50-A920-77A3ECE4BF07}"/>
              </a:ext>
            </a:extLst>
          </p:cNvPr>
          <p:cNvSpPr>
            <a:spLocks noGrp="1"/>
          </p:cNvSpPr>
          <p:nvPr>
            <p:ph type="title"/>
          </p:nvPr>
        </p:nvSpPr>
        <p:spPr>
          <a:xfrm>
            <a:off x="5445496" y="978776"/>
            <a:ext cx="5925310" cy="1174991"/>
          </a:xfrm>
        </p:spPr>
        <p:txBody>
          <a:bodyPr>
            <a:normAutofit/>
          </a:bodyPr>
          <a:lstStyle/>
          <a:p>
            <a:r>
              <a:rPr lang="en-GB" sz="2400"/>
              <a:t>Getting ready to revise</a:t>
            </a:r>
          </a:p>
        </p:txBody>
      </p:sp>
      <p:pic>
        <p:nvPicPr>
          <p:cNvPr id="1026" name="Picture 2">
            <a:extLst>
              <a:ext uri="{FF2B5EF4-FFF2-40B4-BE49-F238E27FC236}">
                <a16:creationId xmlns:a16="http://schemas.microsoft.com/office/drawing/2014/main" id="{77A8BB12-A63C-4993-B54E-0D876A03E2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4719"/>
          <a:stretch/>
        </p:blipFill>
        <p:spPr bwMode="auto">
          <a:xfrm>
            <a:off x="20" y="10"/>
            <a:ext cx="4657325"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07E02B2-C1D5-4329-A478-5BBFFC231B87}"/>
              </a:ext>
            </a:extLst>
          </p:cNvPr>
          <p:cNvSpPr>
            <a:spLocks noGrp="1"/>
          </p:cNvSpPr>
          <p:nvPr>
            <p:ph idx="1"/>
          </p:nvPr>
        </p:nvSpPr>
        <p:spPr>
          <a:xfrm>
            <a:off x="5445496" y="2640692"/>
            <a:ext cx="5925310" cy="3255252"/>
          </a:xfrm>
        </p:spPr>
        <p:txBody>
          <a:bodyPr>
            <a:normAutofit/>
          </a:bodyPr>
          <a:lstStyle/>
          <a:p>
            <a:r>
              <a:rPr lang="en-GB" b="0" i="0" u="none" strike="noStrike" dirty="0">
                <a:effectLst/>
                <a:latin typeface="Calibri" panose="020F0502020204030204" pitchFamily="34" charset="0"/>
              </a:rPr>
              <a:t>Realise and accept that there are things in your life which will distract you from preparing properly for your A Levels…..</a:t>
            </a:r>
          </a:p>
          <a:p>
            <a:pPr lvl="1"/>
            <a:r>
              <a:rPr lang="en-GB" dirty="0">
                <a:latin typeface="Calibri" panose="020F0502020204030204" pitchFamily="34" charset="0"/>
              </a:rPr>
              <a:t>X box</a:t>
            </a:r>
          </a:p>
          <a:p>
            <a:pPr lvl="1"/>
            <a:r>
              <a:rPr lang="en-GB" dirty="0">
                <a:latin typeface="Calibri" panose="020F0502020204030204" pitchFamily="34" charset="0"/>
              </a:rPr>
              <a:t>TV</a:t>
            </a:r>
          </a:p>
          <a:p>
            <a:pPr lvl="1"/>
            <a:r>
              <a:rPr lang="en-GB" dirty="0">
                <a:latin typeface="Calibri" panose="020F0502020204030204" pitchFamily="34" charset="0"/>
              </a:rPr>
              <a:t>Phones</a:t>
            </a:r>
          </a:p>
          <a:p>
            <a:pPr lvl="1"/>
            <a:r>
              <a:rPr lang="en-GB" dirty="0">
                <a:latin typeface="Calibri" panose="020F0502020204030204" pitchFamily="34" charset="0"/>
              </a:rPr>
              <a:t>Social media</a:t>
            </a:r>
          </a:p>
          <a:p>
            <a:pPr lvl="1"/>
            <a:r>
              <a:rPr lang="en-GB" dirty="0">
                <a:latin typeface="Calibri" panose="020F0502020204030204" pitchFamily="34" charset="0"/>
              </a:rPr>
              <a:t>Hunger </a:t>
            </a:r>
            <a:endParaRPr lang="en-GB" dirty="0"/>
          </a:p>
        </p:txBody>
      </p:sp>
    </p:spTree>
    <p:extLst>
      <p:ext uri="{BB962C8B-B14F-4D97-AF65-F5344CB8AC3E}">
        <p14:creationId xmlns:p14="http://schemas.microsoft.com/office/powerpoint/2010/main" val="39770344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45628-0E0E-46AC-B191-AE0A6FB1D597}"/>
              </a:ext>
            </a:extLst>
          </p:cNvPr>
          <p:cNvSpPr>
            <a:spLocks noGrp="1"/>
          </p:cNvSpPr>
          <p:nvPr>
            <p:ph type="title"/>
          </p:nvPr>
        </p:nvSpPr>
        <p:spPr/>
        <p:txBody>
          <a:bodyPr/>
          <a:lstStyle/>
          <a:p>
            <a:r>
              <a:rPr lang="en-GB" dirty="0"/>
              <a:t>1. </a:t>
            </a:r>
            <a:r>
              <a:rPr lang="en-GB" b="1" dirty="0"/>
              <a:t>Getting Started</a:t>
            </a:r>
          </a:p>
        </p:txBody>
      </p:sp>
      <p:sp>
        <p:nvSpPr>
          <p:cNvPr id="3" name="Content Placeholder 2">
            <a:extLst>
              <a:ext uri="{FF2B5EF4-FFF2-40B4-BE49-F238E27FC236}">
                <a16:creationId xmlns:a16="http://schemas.microsoft.com/office/drawing/2014/main" id="{E2F57DA5-6F17-44A9-9937-34BB8FFD6ABB}"/>
              </a:ext>
            </a:extLst>
          </p:cNvPr>
          <p:cNvSpPr>
            <a:spLocks noGrp="1"/>
          </p:cNvSpPr>
          <p:nvPr>
            <p:ph idx="1"/>
          </p:nvPr>
        </p:nvSpPr>
        <p:spPr/>
        <p:txBody>
          <a:bodyPr>
            <a:normAutofit lnSpcReduction="10000"/>
          </a:bodyPr>
          <a:lstStyle/>
          <a:p>
            <a:r>
              <a:rPr lang="en-GB" dirty="0"/>
              <a:t>Revision should have begun :</a:t>
            </a:r>
          </a:p>
          <a:p>
            <a:pPr lvl="1"/>
            <a:r>
              <a:rPr lang="en-GB" dirty="0"/>
              <a:t>Recapping on prior learning should be an ongoing part of independent learning. Focus on </a:t>
            </a:r>
            <a:r>
              <a:rPr lang="en-GB" b="1" u="sng" dirty="0"/>
              <a:t>learning</a:t>
            </a:r>
            <a:r>
              <a:rPr lang="en-GB" dirty="0"/>
              <a:t> and </a:t>
            </a:r>
            <a:r>
              <a:rPr lang="en-GB" b="1" u="sng" dirty="0"/>
              <a:t>understanding</a:t>
            </a:r>
            <a:r>
              <a:rPr lang="en-GB" dirty="0"/>
              <a:t> before you start revising.</a:t>
            </a:r>
          </a:p>
          <a:p>
            <a:pPr lvl="1"/>
            <a:r>
              <a:rPr lang="en-GB" dirty="0"/>
              <a:t>Entering FULL revision mode too soon can lead to </a:t>
            </a:r>
            <a:r>
              <a:rPr lang="en-GB" b="1" u="sng" dirty="0"/>
              <a:t>burn out </a:t>
            </a:r>
            <a:r>
              <a:rPr lang="en-GB" dirty="0"/>
              <a:t>and </a:t>
            </a:r>
            <a:r>
              <a:rPr lang="en-GB" b="1" u="sng" dirty="0"/>
              <a:t>forgotten information</a:t>
            </a:r>
          </a:p>
          <a:p>
            <a:pPr lvl="1"/>
            <a:r>
              <a:rPr lang="en-GB" dirty="0"/>
              <a:t>You should however go over your notes regularly to </a:t>
            </a:r>
            <a:r>
              <a:rPr lang="en-GB" b="1" u="sng" dirty="0"/>
              <a:t>refresh your knowledge </a:t>
            </a:r>
            <a:r>
              <a:rPr lang="en-GB" dirty="0"/>
              <a:t>and </a:t>
            </a:r>
            <a:r>
              <a:rPr lang="en-GB" b="1" u="sng" dirty="0"/>
              <a:t>make links</a:t>
            </a:r>
            <a:r>
              <a:rPr lang="en-GB" dirty="0"/>
              <a:t> between topics</a:t>
            </a:r>
          </a:p>
          <a:p>
            <a:pPr lvl="1"/>
            <a:r>
              <a:rPr lang="en-GB" dirty="0"/>
              <a:t>Most people shift their focus to </a:t>
            </a:r>
            <a:r>
              <a:rPr lang="en-GB" b="1" u="sng" dirty="0"/>
              <a:t>exam revision </a:t>
            </a:r>
            <a:r>
              <a:rPr lang="en-GB" dirty="0"/>
              <a:t> about </a:t>
            </a:r>
            <a:r>
              <a:rPr lang="en-GB" b="1" u="sng" dirty="0"/>
              <a:t>two months </a:t>
            </a:r>
            <a:r>
              <a:rPr lang="en-GB" dirty="0"/>
              <a:t>before their first exam (however this time can vary slightly)</a:t>
            </a:r>
          </a:p>
          <a:p>
            <a:pPr lvl="1"/>
            <a:r>
              <a:rPr lang="en-GB" dirty="0"/>
              <a:t>Try to avid starting </a:t>
            </a:r>
            <a:r>
              <a:rPr lang="en-GB" b="1" u="sng" dirty="0"/>
              <a:t>so late </a:t>
            </a:r>
            <a:r>
              <a:rPr lang="en-GB" dirty="0"/>
              <a:t>that you </a:t>
            </a:r>
            <a:r>
              <a:rPr lang="en-GB" b="1" u="sng" dirty="0"/>
              <a:t>run out of time </a:t>
            </a:r>
            <a:r>
              <a:rPr lang="en-GB" dirty="0"/>
              <a:t>to revise everything properly.</a:t>
            </a:r>
          </a:p>
        </p:txBody>
      </p:sp>
    </p:spTree>
    <p:extLst>
      <p:ext uri="{BB962C8B-B14F-4D97-AF65-F5344CB8AC3E}">
        <p14:creationId xmlns:p14="http://schemas.microsoft.com/office/powerpoint/2010/main" val="30511599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45628-0E0E-46AC-B191-AE0A6FB1D597}"/>
              </a:ext>
            </a:extLst>
          </p:cNvPr>
          <p:cNvSpPr>
            <a:spLocks noGrp="1"/>
          </p:cNvSpPr>
          <p:nvPr>
            <p:ph type="title"/>
          </p:nvPr>
        </p:nvSpPr>
        <p:spPr/>
        <p:txBody>
          <a:bodyPr/>
          <a:lstStyle/>
          <a:p>
            <a:r>
              <a:rPr lang="en-GB" dirty="0"/>
              <a:t>2. </a:t>
            </a:r>
            <a:r>
              <a:rPr lang="en-GB" b="1" dirty="0"/>
              <a:t>Making a Plan</a:t>
            </a:r>
          </a:p>
        </p:txBody>
      </p:sp>
      <p:sp>
        <p:nvSpPr>
          <p:cNvPr id="3" name="Content Placeholder 2">
            <a:extLst>
              <a:ext uri="{FF2B5EF4-FFF2-40B4-BE49-F238E27FC236}">
                <a16:creationId xmlns:a16="http://schemas.microsoft.com/office/drawing/2014/main" id="{E2F57DA5-6F17-44A9-9937-34BB8FFD6ABB}"/>
              </a:ext>
            </a:extLst>
          </p:cNvPr>
          <p:cNvSpPr>
            <a:spLocks noGrp="1"/>
          </p:cNvSpPr>
          <p:nvPr>
            <p:ph idx="1"/>
          </p:nvPr>
        </p:nvSpPr>
        <p:spPr/>
        <p:txBody>
          <a:bodyPr>
            <a:normAutofit/>
          </a:bodyPr>
          <a:lstStyle/>
          <a:p>
            <a:r>
              <a:rPr lang="en-GB" dirty="0"/>
              <a:t>It’s important to make a plan that covers everything you have to revise:</a:t>
            </a:r>
          </a:p>
          <a:p>
            <a:pPr lvl="1"/>
            <a:r>
              <a:rPr lang="en-GB" dirty="0"/>
              <a:t>Work out what content have to revise (you may want to go back to the advanced information to help you with this), this will help you to plan </a:t>
            </a:r>
            <a:r>
              <a:rPr lang="en-GB" b="1" u="sng" dirty="0"/>
              <a:t>how much time you need</a:t>
            </a:r>
            <a:r>
              <a:rPr lang="en-GB" dirty="0"/>
              <a:t>!!</a:t>
            </a:r>
          </a:p>
          <a:p>
            <a:pPr lvl="1"/>
            <a:r>
              <a:rPr lang="en-GB" dirty="0"/>
              <a:t>This will also allow you to break up your revision into </a:t>
            </a:r>
            <a:r>
              <a:rPr lang="en-GB" b="1" u="sng" dirty="0"/>
              <a:t>manageable chunks </a:t>
            </a:r>
            <a:r>
              <a:rPr lang="en-GB" dirty="0"/>
              <a:t>so it seem less like a mountain to climb.</a:t>
            </a:r>
          </a:p>
          <a:p>
            <a:pPr lvl="1"/>
            <a:r>
              <a:rPr lang="en-GB" dirty="0"/>
              <a:t>When sorting through the content decide </a:t>
            </a:r>
            <a:r>
              <a:rPr lang="en-GB" b="1" u="sng" dirty="0"/>
              <a:t>how confident </a:t>
            </a:r>
            <a:r>
              <a:rPr lang="en-GB" dirty="0"/>
              <a:t>you feel about each topic, this will help you work out how much time is needed on </a:t>
            </a:r>
            <a:r>
              <a:rPr lang="en-GB" b="1" u="sng" dirty="0"/>
              <a:t>each area</a:t>
            </a:r>
            <a:r>
              <a:rPr lang="en-GB" dirty="0"/>
              <a:t>.</a:t>
            </a:r>
          </a:p>
          <a:p>
            <a:pPr lvl="1"/>
            <a:r>
              <a:rPr lang="en-GB" dirty="0"/>
              <a:t>Start thinking early on about </a:t>
            </a:r>
            <a:r>
              <a:rPr lang="en-GB" b="1" u="sng" dirty="0"/>
              <a:t>what kind of revision </a:t>
            </a:r>
            <a:r>
              <a:rPr lang="en-GB" dirty="0"/>
              <a:t>might work best for you; exam practice, mind maps, flash cards etc…..</a:t>
            </a:r>
          </a:p>
        </p:txBody>
      </p:sp>
    </p:spTree>
    <p:extLst>
      <p:ext uri="{BB962C8B-B14F-4D97-AF65-F5344CB8AC3E}">
        <p14:creationId xmlns:p14="http://schemas.microsoft.com/office/powerpoint/2010/main" val="3445761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EDF05C-E07B-4FF5-A1DB-538C4920B62F}"/>
              </a:ext>
            </a:extLst>
          </p:cNvPr>
          <p:cNvSpPr>
            <a:spLocks noGrp="1"/>
          </p:cNvSpPr>
          <p:nvPr>
            <p:ph type="ctrTitle"/>
          </p:nvPr>
        </p:nvSpPr>
        <p:spPr/>
        <p:txBody>
          <a:bodyPr/>
          <a:lstStyle/>
          <a:p>
            <a:r>
              <a:rPr lang="en-GB" dirty="0"/>
              <a:t>What to expect in the next 3 months</a:t>
            </a:r>
          </a:p>
        </p:txBody>
      </p:sp>
      <p:sp>
        <p:nvSpPr>
          <p:cNvPr id="5" name="Subtitle 4">
            <a:extLst>
              <a:ext uri="{FF2B5EF4-FFF2-40B4-BE49-F238E27FC236}">
                <a16:creationId xmlns:a16="http://schemas.microsoft.com/office/drawing/2014/main" id="{E8628446-91B1-457B-8955-0CDD44D28852}"/>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4064686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45628-0E0E-46AC-B191-AE0A6FB1D597}"/>
              </a:ext>
            </a:extLst>
          </p:cNvPr>
          <p:cNvSpPr>
            <a:spLocks noGrp="1"/>
          </p:cNvSpPr>
          <p:nvPr>
            <p:ph type="title"/>
          </p:nvPr>
        </p:nvSpPr>
        <p:spPr/>
        <p:txBody>
          <a:bodyPr/>
          <a:lstStyle/>
          <a:p>
            <a:r>
              <a:rPr lang="en-GB" dirty="0"/>
              <a:t>3. </a:t>
            </a:r>
            <a:r>
              <a:rPr lang="en-GB" b="1" dirty="0"/>
              <a:t>Revision Space</a:t>
            </a:r>
          </a:p>
        </p:txBody>
      </p:sp>
      <p:sp>
        <p:nvSpPr>
          <p:cNvPr id="3" name="Content Placeholder 2">
            <a:extLst>
              <a:ext uri="{FF2B5EF4-FFF2-40B4-BE49-F238E27FC236}">
                <a16:creationId xmlns:a16="http://schemas.microsoft.com/office/drawing/2014/main" id="{E2F57DA5-6F17-44A9-9937-34BB8FFD6ABB}"/>
              </a:ext>
            </a:extLst>
          </p:cNvPr>
          <p:cNvSpPr>
            <a:spLocks noGrp="1"/>
          </p:cNvSpPr>
          <p:nvPr>
            <p:ph idx="1"/>
          </p:nvPr>
        </p:nvSpPr>
        <p:spPr/>
        <p:txBody>
          <a:bodyPr>
            <a:normAutofit lnSpcReduction="10000"/>
          </a:bodyPr>
          <a:lstStyle/>
          <a:p>
            <a:r>
              <a:rPr lang="en-GB" dirty="0"/>
              <a:t>Having a good </a:t>
            </a:r>
            <a:r>
              <a:rPr lang="en-GB" b="1" u="sng" dirty="0"/>
              <a:t>place to revise </a:t>
            </a:r>
            <a:r>
              <a:rPr lang="en-GB" dirty="0"/>
              <a:t>is just as important as having a good place to study, here are some tips on how to set yourself up for </a:t>
            </a:r>
            <a:r>
              <a:rPr lang="en-GB" b="1" u="sng" dirty="0"/>
              <a:t>productive revision</a:t>
            </a:r>
            <a:r>
              <a:rPr lang="en-GB" dirty="0"/>
              <a:t>:</a:t>
            </a:r>
          </a:p>
          <a:p>
            <a:pPr lvl="1"/>
            <a:r>
              <a:rPr lang="en-GB" dirty="0"/>
              <a:t>Make sure you are comfortable, think:</a:t>
            </a:r>
          </a:p>
          <a:p>
            <a:pPr lvl="2"/>
            <a:r>
              <a:rPr lang="en-GB" b="1" u="sng" dirty="0"/>
              <a:t>Tidy</a:t>
            </a:r>
            <a:r>
              <a:rPr lang="en-GB" dirty="0"/>
              <a:t> – make sure you are in a clutter free environment</a:t>
            </a:r>
          </a:p>
          <a:p>
            <a:pPr lvl="2"/>
            <a:r>
              <a:rPr lang="en-GB" b="1" u="sng" dirty="0"/>
              <a:t>Well-lit</a:t>
            </a:r>
            <a:r>
              <a:rPr lang="en-GB" dirty="0"/>
              <a:t> – makes things easy to read, and make sure you have everything you need nearby to avoid distraction</a:t>
            </a:r>
          </a:p>
          <a:p>
            <a:pPr lvl="2"/>
            <a:r>
              <a:rPr lang="en-GB" b="1" u="sng" dirty="0"/>
              <a:t>Proper seat </a:t>
            </a:r>
            <a:r>
              <a:rPr lang="en-GB" dirty="0"/>
              <a:t>- a space you are comfortable sitting in for a long period of time</a:t>
            </a:r>
          </a:p>
          <a:p>
            <a:pPr lvl="2"/>
            <a:r>
              <a:rPr lang="en-GB" b="1" u="sng" dirty="0"/>
              <a:t>Set the volume </a:t>
            </a:r>
            <a:r>
              <a:rPr lang="en-GB" dirty="0"/>
              <a:t>– ensure you are in a quiet space so you can concentrate. Some people like a little background noise. Listening to some </a:t>
            </a:r>
            <a:r>
              <a:rPr lang="en-GB" b="1" u="sng" dirty="0"/>
              <a:t>instrumental based </a:t>
            </a:r>
            <a:r>
              <a:rPr lang="en-GB" dirty="0"/>
              <a:t>music can help you </a:t>
            </a:r>
            <a:r>
              <a:rPr lang="en-GB" b="1" u="sng" dirty="0"/>
              <a:t>relax</a:t>
            </a:r>
            <a:r>
              <a:rPr lang="en-GB" dirty="0"/>
              <a:t> and </a:t>
            </a:r>
            <a:r>
              <a:rPr lang="en-GB" b="1" u="sng" dirty="0"/>
              <a:t>stay focussed</a:t>
            </a:r>
            <a:r>
              <a:rPr lang="en-GB" dirty="0"/>
              <a:t>.</a:t>
            </a:r>
          </a:p>
        </p:txBody>
      </p:sp>
    </p:spTree>
    <p:extLst>
      <p:ext uri="{BB962C8B-B14F-4D97-AF65-F5344CB8AC3E}">
        <p14:creationId xmlns:p14="http://schemas.microsoft.com/office/powerpoint/2010/main" val="34871049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45628-0E0E-46AC-B191-AE0A6FB1D597}"/>
              </a:ext>
            </a:extLst>
          </p:cNvPr>
          <p:cNvSpPr>
            <a:spLocks noGrp="1"/>
          </p:cNvSpPr>
          <p:nvPr>
            <p:ph type="title"/>
          </p:nvPr>
        </p:nvSpPr>
        <p:spPr/>
        <p:txBody>
          <a:bodyPr/>
          <a:lstStyle/>
          <a:p>
            <a:r>
              <a:rPr lang="en-GB" b="1" dirty="0"/>
              <a:t>4. Gather notes and look for gaps</a:t>
            </a:r>
          </a:p>
        </p:txBody>
      </p:sp>
      <p:sp>
        <p:nvSpPr>
          <p:cNvPr id="3" name="Content Placeholder 2">
            <a:extLst>
              <a:ext uri="{FF2B5EF4-FFF2-40B4-BE49-F238E27FC236}">
                <a16:creationId xmlns:a16="http://schemas.microsoft.com/office/drawing/2014/main" id="{E2F57DA5-6F17-44A9-9937-34BB8FFD6ABB}"/>
              </a:ext>
            </a:extLst>
          </p:cNvPr>
          <p:cNvSpPr>
            <a:spLocks noGrp="1"/>
          </p:cNvSpPr>
          <p:nvPr>
            <p:ph idx="1"/>
          </p:nvPr>
        </p:nvSpPr>
        <p:spPr/>
        <p:txBody>
          <a:bodyPr>
            <a:normAutofit fontScale="85000" lnSpcReduction="10000"/>
          </a:bodyPr>
          <a:lstStyle/>
          <a:p>
            <a:r>
              <a:rPr lang="en-GB" dirty="0"/>
              <a:t>It’s a good idea to </a:t>
            </a:r>
            <a:r>
              <a:rPr lang="en-GB" b="1" u="sng" dirty="0"/>
              <a:t>start your revision </a:t>
            </a:r>
            <a:r>
              <a:rPr lang="en-GB" dirty="0"/>
              <a:t>for a subject by </a:t>
            </a:r>
            <a:r>
              <a:rPr lang="en-GB" b="1" u="sng" dirty="0"/>
              <a:t>compiling</a:t>
            </a:r>
            <a:r>
              <a:rPr lang="en-GB" dirty="0"/>
              <a:t> all the </a:t>
            </a:r>
            <a:r>
              <a:rPr lang="en-GB" b="1" u="sng" dirty="0"/>
              <a:t>notes</a:t>
            </a:r>
            <a:r>
              <a:rPr lang="en-GB" dirty="0"/>
              <a:t> you have for each topic. Dedicate some time to sorting through and </a:t>
            </a:r>
            <a:r>
              <a:rPr lang="en-GB" b="1" u="sng" dirty="0"/>
              <a:t>organising everything </a:t>
            </a:r>
            <a:r>
              <a:rPr lang="en-GB" dirty="0"/>
              <a:t>before you get into the thick of your revision – it will </a:t>
            </a:r>
            <a:r>
              <a:rPr lang="en-GB" b="1" u="sng" dirty="0"/>
              <a:t>save you time </a:t>
            </a:r>
            <a:r>
              <a:rPr lang="en-GB" dirty="0"/>
              <a:t>later on.</a:t>
            </a:r>
          </a:p>
          <a:p>
            <a:r>
              <a:rPr lang="en-GB" dirty="0"/>
              <a:t>Once you have organised your notes </a:t>
            </a:r>
            <a:r>
              <a:rPr lang="en-GB" b="1" u="sng" dirty="0"/>
              <a:t>check them </a:t>
            </a:r>
            <a:r>
              <a:rPr lang="en-GB" dirty="0"/>
              <a:t>against the </a:t>
            </a:r>
            <a:r>
              <a:rPr lang="en-GB" b="1" u="sng" dirty="0"/>
              <a:t>course specification</a:t>
            </a:r>
            <a:r>
              <a:rPr lang="en-GB" dirty="0"/>
              <a:t> to make sure they cover everything. The spec will show you </a:t>
            </a:r>
            <a:r>
              <a:rPr lang="en-GB" b="1" u="sng" dirty="0"/>
              <a:t>all the material </a:t>
            </a:r>
            <a:r>
              <a:rPr lang="en-GB" dirty="0"/>
              <a:t>you could be tested on in the exam.</a:t>
            </a:r>
          </a:p>
          <a:p>
            <a:r>
              <a:rPr lang="en-GB" dirty="0"/>
              <a:t>It might help you to </a:t>
            </a:r>
            <a:r>
              <a:rPr lang="en-GB" b="1" u="sng" dirty="0"/>
              <a:t>print off </a:t>
            </a:r>
            <a:r>
              <a:rPr lang="en-GB" dirty="0"/>
              <a:t>the spec and </a:t>
            </a:r>
            <a:r>
              <a:rPr lang="en-GB" b="1" u="sng" dirty="0"/>
              <a:t>tick off </a:t>
            </a:r>
            <a:r>
              <a:rPr lang="en-GB" dirty="0"/>
              <a:t>each point as you go.</a:t>
            </a:r>
          </a:p>
          <a:p>
            <a:r>
              <a:rPr lang="en-GB" b="1" u="sng" dirty="0"/>
              <a:t>Fill in any gaps </a:t>
            </a:r>
            <a:r>
              <a:rPr lang="en-GB" dirty="0"/>
              <a:t>by adding to your notes:</a:t>
            </a:r>
          </a:p>
          <a:p>
            <a:pPr lvl="1"/>
            <a:r>
              <a:rPr lang="en-GB" dirty="0"/>
              <a:t>You can use a </a:t>
            </a:r>
            <a:r>
              <a:rPr lang="en-GB" b="1" u="sng" dirty="0"/>
              <a:t>revision guide </a:t>
            </a:r>
            <a:r>
              <a:rPr lang="en-GB" dirty="0"/>
              <a:t>or a </a:t>
            </a:r>
            <a:r>
              <a:rPr lang="en-GB" b="1" u="sng" dirty="0"/>
              <a:t>text book </a:t>
            </a:r>
            <a:r>
              <a:rPr lang="en-GB" dirty="0"/>
              <a:t>to help</a:t>
            </a:r>
          </a:p>
          <a:p>
            <a:pPr lvl="1"/>
            <a:r>
              <a:rPr lang="en-GB" dirty="0"/>
              <a:t>Use </a:t>
            </a:r>
            <a:r>
              <a:rPr lang="en-GB" b="1" u="sng" dirty="0"/>
              <a:t>the internet </a:t>
            </a:r>
            <a:r>
              <a:rPr lang="en-GB" dirty="0"/>
              <a:t>by looking at the </a:t>
            </a:r>
            <a:r>
              <a:rPr lang="en-GB" b="1" u="sng" dirty="0"/>
              <a:t>exam board website </a:t>
            </a:r>
            <a:r>
              <a:rPr lang="en-GB" dirty="0"/>
              <a:t>and other reliable sources</a:t>
            </a:r>
          </a:p>
          <a:p>
            <a:pPr lvl="1"/>
            <a:r>
              <a:rPr lang="en-GB" dirty="0"/>
              <a:t>You can always </a:t>
            </a:r>
            <a:r>
              <a:rPr lang="en-GB" b="1" u="sng" dirty="0"/>
              <a:t>ask </a:t>
            </a:r>
            <a:r>
              <a:rPr lang="en-GB" b="1" u="sng"/>
              <a:t>your teachers </a:t>
            </a:r>
            <a:r>
              <a:rPr lang="en-GB"/>
              <a:t>too.</a:t>
            </a:r>
            <a:endParaRPr lang="en-GB" b="1" u="sng" dirty="0"/>
          </a:p>
        </p:txBody>
      </p:sp>
    </p:spTree>
    <p:extLst>
      <p:ext uri="{BB962C8B-B14F-4D97-AF65-F5344CB8AC3E}">
        <p14:creationId xmlns:p14="http://schemas.microsoft.com/office/powerpoint/2010/main" val="3036806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45628-0E0E-46AC-B191-AE0A6FB1D597}"/>
              </a:ext>
            </a:extLst>
          </p:cNvPr>
          <p:cNvSpPr>
            <a:spLocks noGrp="1"/>
          </p:cNvSpPr>
          <p:nvPr>
            <p:ph type="title"/>
          </p:nvPr>
        </p:nvSpPr>
        <p:spPr/>
        <p:txBody>
          <a:bodyPr/>
          <a:lstStyle/>
          <a:p>
            <a:r>
              <a:rPr lang="en-GB" b="1" dirty="0"/>
              <a:t>5. Using Key Information</a:t>
            </a:r>
          </a:p>
        </p:txBody>
      </p:sp>
      <p:sp>
        <p:nvSpPr>
          <p:cNvPr id="3" name="Content Placeholder 2">
            <a:extLst>
              <a:ext uri="{FF2B5EF4-FFF2-40B4-BE49-F238E27FC236}">
                <a16:creationId xmlns:a16="http://schemas.microsoft.com/office/drawing/2014/main" id="{E2F57DA5-6F17-44A9-9937-34BB8FFD6ABB}"/>
              </a:ext>
            </a:extLst>
          </p:cNvPr>
          <p:cNvSpPr>
            <a:spLocks noGrp="1"/>
          </p:cNvSpPr>
          <p:nvPr>
            <p:ph idx="1"/>
          </p:nvPr>
        </p:nvSpPr>
        <p:spPr/>
        <p:txBody>
          <a:bodyPr>
            <a:normAutofit/>
          </a:bodyPr>
          <a:lstStyle/>
          <a:p>
            <a:r>
              <a:rPr lang="en-GB" dirty="0"/>
              <a:t>The process of </a:t>
            </a:r>
            <a:r>
              <a:rPr lang="en-GB" b="1" u="sng" dirty="0"/>
              <a:t>simplifying your notes </a:t>
            </a:r>
            <a:r>
              <a:rPr lang="en-GB" dirty="0"/>
              <a:t>will make you </a:t>
            </a:r>
            <a:r>
              <a:rPr lang="en-GB" b="1" u="sng" dirty="0"/>
              <a:t>actively engage with the content </a:t>
            </a:r>
            <a:r>
              <a:rPr lang="en-GB" dirty="0"/>
              <a:t>and help </a:t>
            </a:r>
            <a:r>
              <a:rPr lang="en-GB" b="1" u="sng" dirty="0"/>
              <a:t>reinforce the key information</a:t>
            </a:r>
            <a:r>
              <a:rPr lang="en-GB" dirty="0"/>
              <a:t>. You’ll also be left with a version of your notes that you can use to </a:t>
            </a:r>
            <a:r>
              <a:rPr lang="en-GB" b="1" u="sng" dirty="0"/>
              <a:t>quickly refresh your knowledge</a:t>
            </a:r>
            <a:r>
              <a:rPr lang="en-GB" dirty="0"/>
              <a:t> of a topic without needing to read through everything.</a:t>
            </a:r>
          </a:p>
          <a:p>
            <a:r>
              <a:rPr lang="en-GB" dirty="0"/>
              <a:t>One of the simplest ways of condensing your notes is to try and write a </a:t>
            </a:r>
            <a:r>
              <a:rPr lang="en-GB" b="1" u="sng" dirty="0"/>
              <a:t>shortened version </a:t>
            </a:r>
            <a:r>
              <a:rPr lang="en-GB" dirty="0"/>
              <a:t>of them on </a:t>
            </a:r>
            <a:r>
              <a:rPr lang="en-GB" b="1" u="sng" dirty="0"/>
              <a:t>small pieces of paper </a:t>
            </a:r>
            <a:r>
              <a:rPr lang="en-GB" dirty="0"/>
              <a:t>or </a:t>
            </a:r>
            <a:r>
              <a:rPr lang="en-GB" b="1" u="sng" dirty="0"/>
              <a:t>cue cards</a:t>
            </a:r>
            <a:r>
              <a:rPr lang="en-GB" dirty="0"/>
              <a:t>.</a:t>
            </a:r>
          </a:p>
          <a:p>
            <a:r>
              <a:rPr lang="en-GB" dirty="0"/>
              <a:t>Your condensed notes will be a helpful </a:t>
            </a:r>
            <a:r>
              <a:rPr lang="en-GB" b="1" u="sng" dirty="0"/>
              <a:t>revision aid </a:t>
            </a:r>
            <a:r>
              <a:rPr lang="en-GB" dirty="0"/>
              <a:t>in themselves, but it’s definitely a good idea to produce </a:t>
            </a:r>
            <a:r>
              <a:rPr lang="en-GB" b="1" u="sng" dirty="0"/>
              <a:t>other revision aids </a:t>
            </a:r>
            <a:r>
              <a:rPr lang="en-GB" dirty="0"/>
              <a:t>too. These will all help you </a:t>
            </a:r>
            <a:r>
              <a:rPr lang="en-GB" b="1" u="sng" dirty="0"/>
              <a:t>reinforce your knowledge in different ways</a:t>
            </a:r>
            <a:r>
              <a:rPr lang="en-GB" dirty="0"/>
              <a:t>.</a:t>
            </a:r>
          </a:p>
        </p:txBody>
      </p:sp>
    </p:spTree>
    <p:extLst>
      <p:ext uri="{BB962C8B-B14F-4D97-AF65-F5344CB8AC3E}">
        <p14:creationId xmlns:p14="http://schemas.microsoft.com/office/powerpoint/2010/main" val="8974559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8AD5F-D7E6-4CFE-A259-965D82BE6597}"/>
              </a:ext>
            </a:extLst>
          </p:cNvPr>
          <p:cNvSpPr>
            <a:spLocks noGrp="1"/>
          </p:cNvSpPr>
          <p:nvPr>
            <p:ph type="title"/>
          </p:nvPr>
        </p:nvSpPr>
        <p:spPr/>
        <p:txBody>
          <a:bodyPr/>
          <a:lstStyle/>
          <a:p>
            <a:pPr algn="ctr"/>
            <a:r>
              <a:rPr lang="en-GB" b="1" u="sng" dirty="0"/>
              <a:t>Find ways to improve after you’ve done a paper</a:t>
            </a:r>
          </a:p>
        </p:txBody>
      </p:sp>
      <p:sp>
        <p:nvSpPr>
          <p:cNvPr id="3" name="Content Placeholder 2">
            <a:extLst>
              <a:ext uri="{FF2B5EF4-FFF2-40B4-BE49-F238E27FC236}">
                <a16:creationId xmlns:a16="http://schemas.microsoft.com/office/drawing/2014/main" id="{A49E91B9-ACBB-4DC3-999B-F836004B8E72}"/>
              </a:ext>
            </a:extLst>
          </p:cNvPr>
          <p:cNvSpPr>
            <a:spLocks noGrp="1"/>
          </p:cNvSpPr>
          <p:nvPr>
            <p:ph idx="1"/>
          </p:nvPr>
        </p:nvSpPr>
        <p:spPr/>
        <p:txBody>
          <a:bodyPr/>
          <a:lstStyle/>
          <a:p>
            <a:r>
              <a:rPr lang="en-GB" dirty="0"/>
              <a:t>Mark Schemes:</a:t>
            </a:r>
          </a:p>
          <a:p>
            <a:pPr lvl="1"/>
            <a:r>
              <a:rPr lang="en-GB" dirty="0"/>
              <a:t>These give you the </a:t>
            </a:r>
            <a:r>
              <a:rPr lang="en-GB" b="1" dirty="0"/>
              <a:t>correct answers </a:t>
            </a:r>
            <a:r>
              <a:rPr lang="en-GB" dirty="0"/>
              <a:t>and show you how marks are </a:t>
            </a:r>
            <a:r>
              <a:rPr lang="en-GB" b="1" dirty="0"/>
              <a:t>allocated</a:t>
            </a:r>
            <a:r>
              <a:rPr lang="en-GB" dirty="0"/>
              <a:t>. </a:t>
            </a:r>
            <a:r>
              <a:rPr lang="en-GB" b="1" dirty="0"/>
              <a:t>Checking your answers </a:t>
            </a:r>
            <a:r>
              <a:rPr lang="en-GB" dirty="0"/>
              <a:t>against the mark scheme will help you identify </a:t>
            </a:r>
            <a:r>
              <a:rPr lang="en-GB" b="1" dirty="0"/>
              <a:t>questions you struggled with </a:t>
            </a:r>
            <a:r>
              <a:rPr lang="en-GB" dirty="0"/>
              <a:t>and work out what you could have </a:t>
            </a:r>
            <a:r>
              <a:rPr lang="en-GB" b="1" dirty="0"/>
              <a:t>done better</a:t>
            </a:r>
            <a:r>
              <a:rPr lang="en-GB" dirty="0"/>
              <a:t>.</a:t>
            </a:r>
          </a:p>
          <a:p>
            <a:pPr lvl="1"/>
            <a:r>
              <a:rPr lang="en-GB" dirty="0"/>
              <a:t>Mark schemes often want you to be </a:t>
            </a:r>
            <a:r>
              <a:rPr lang="en-GB" b="1" dirty="0"/>
              <a:t>very specific </a:t>
            </a:r>
            <a:r>
              <a:rPr lang="en-GB" dirty="0"/>
              <a:t>in your answer, </a:t>
            </a:r>
            <a:r>
              <a:rPr lang="en-GB" dirty="0" err="1"/>
              <a:t>eg</a:t>
            </a:r>
            <a:r>
              <a:rPr lang="en-GB" dirty="0"/>
              <a:t> to use </a:t>
            </a:r>
            <a:r>
              <a:rPr lang="en-GB" b="1" dirty="0"/>
              <a:t>certain terminology </a:t>
            </a:r>
            <a:r>
              <a:rPr lang="en-GB" dirty="0"/>
              <a:t>to get the mark. Looking through them will help you to identify what </a:t>
            </a:r>
            <a:r>
              <a:rPr lang="en-GB" b="1" dirty="0"/>
              <a:t>information</a:t>
            </a:r>
            <a:r>
              <a:rPr lang="en-GB" dirty="0"/>
              <a:t> you </a:t>
            </a:r>
            <a:r>
              <a:rPr lang="en-GB" b="1" dirty="0"/>
              <a:t>need to put in your answers.</a:t>
            </a:r>
          </a:p>
          <a:p>
            <a:pPr lvl="1"/>
            <a:r>
              <a:rPr lang="en-GB" dirty="0"/>
              <a:t>They also show you how many marks are given for each </a:t>
            </a:r>
            <a:r>
              <a:rPr lang="en-GB" b="1" dirty="0"/>
              <a:t>assessment objective </a:t>
            </a:r>
            <a:r>
              <a:rPr lang="en-GB" dirty="0"/>
              <a:t>in a question, this can help you to work out how much to focus on </a:t>
            </a:r>
            <a:r>
              <a:rPr lang="en-GB" b="1" dirty="0"/>
              <a:t>each AO </a:t>
            </a:r>
            <a:r>
              <a:rPr lang="en-GB" dirty="0"/>
              <a:t>in certain </a:t>
            </a:r>
            <a:r>
              <a:rPr lang="en-GB" b="1" dirty="0"/>
              <a:t>question types</a:t>
            </a:r>
            <a:r>
              <a:rPr lang="en-GB" dirty="0"/>
              <a:t>.</a:t>
            </a:r>
          </a:p>
        </p:txBody>
      </p:sp>
    </p:spTree>
    <p:extLst>
      <p:ext uri="{BB962C8B-B14F-4D97-AF65-F5344CB8AC3E}">
        <p14:creationId xmlns:p14="http://schemas.microsoft.com/office/powerpoint/2010/main" val="38740892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8AD5F-D7E6-4CFE-A259-965D82BE6597}"/>
              </a:ext>
            </a:extLst>
          </p:cNvPr>
          <p:cNvSpPr>
            <a:spLocks noGrp="1"/>
          </p:cNvSpPr>
          <p:nvPr>
            <p:ph type="title"/>
          </p:nvPr>
        </p:nvSpPr>
        <p:spPr>
          <a:xfrm>
            <a:off x="5445496" y="978776"/>
            <a:ext cx="5925310" cy="1174991"/>
          </a:xfrm>
        </p:spPr>
        <p:txBody>
          <a:bodyPr>
            <a:normAutofit/>
          </a:bodyPr>
          <a:lstStyle/>
          <a:p>
            <a:r>
              <a:rPr lang="en-GB" sz="2400" b="1" u="sng"/>
              <a:t>Find ways to improve after you’ve done a paper</a:t>
            </a:r>
          </a:p>
        </p:txBody>
      </p:sp>
      <p:pic>
        <p:nvPicPr>
          <p:cNvPr id="5" name="Picture 4" descr="Pen placed on top of a signature line">
            <a:extLst>
              <a:ext uri="{FF2B5EF4-FFF2-40B4-BE49-F238E27FC236}">
                <a16:creationId xmlns:a16="http://schemas.microsoft.com/office/drawing/2014/main" id="{3D3334F6-13EC-11CB-4D06-30100DE6C502}"/>
              </a:ext>
            </a:extLst>
          </p:cNvPr>
          <p:cNvPicPr>
            <a:picLocks noChangeAspect="1"/>
          </p:cNvPicPr>
          <p:nvPr/>
        </p:nvPicPr>
        <p:blipFill rotWithShape="1">
          <a:blip r:embed="rId2"/>
          <a:srcRect l="52282" r="2387" b="-1"/>
          <a:stretch/>
        </p:blipFill>
        <p:spPr>
          <a:xfrm>
            <a:off x="20" y="10"/>
            <a:ext cx="4657325" cy="6857990"/>
          </a:xfrm>
          <a:prstGeom prst="rect">
            <a:avLst/>
          </a:prstGeom>
        </p:spPr>
      </p:pic>
      <p:sp>
        <p:nvSpPr>
          <p:cNvPr id="3" name="Content Placeholder 2">
            <a:extLst>
              <a:ext uri="{FF2B5EF4-FFF2-40B4-BE49-F238E27FC236}">
                <a16:creationId xmlns:a16="http://schemas.microsoft.com/office/drawing/2014/main" id="{A49E91B9-ACBB-4DC3-999B-F836004B8E72}"/>
              </a:ext>
            </a:extLst>
          </p:cNvPr>
          <p:cNvSpPr>
            <a:spLocks noGrp="1"/>
          </p:cNvSpPr>
          <p:nvPr>
            <p:ph idx="1"/>
          </p:nvPr>
        </p:nvSpPr>
        <p:spPr>
          <a:xfrm>
            <a:off x="5445496" y="2640692"/>
            <a:ext cx="5925310" cy="3255252"/>
          </a:xfrm>
        </p:spPr>
        <p:txBody>
          <a:bodyPr>
            <a:normAutofit/>
          </a:bodyPr>
          <a:lstStyle/>
          <a:p>
            <a:r>
              <a:rPr lang="en-GB" dirty="0"/>
              <a:t>Examiners’ Report:</a:t>
            </a:r>
          </a:p>
          <a:p>
            <a:pPr lvl="1"/>
            <a:r>
              <a:rPr lang="en-GB" dirty="0"/>
              <a:t>These reports are written by the people who </a:t>
            </a:r>
            <a:r>
              <a:rPr lang="en-GB" b="1" dirty="0"/>
              <a:t>mark the exams </a:t>
            </a:r>
            <a:r>
              <a:rPr lang="en-GB" dirty="0"/>
              <a:t>so they are full of </a:t>
            </a:r>
            <a:r>
              <a:rPr lang="en-GB" b="1" dirty="0"/>
              <a:t>useful advice</a:t>
            </a:r>
            <a:r>
              <a:rPr lang="en-GB" dirty="0"/>
              <a:t>, including what kind of answers were </a:t>
            </a:r>
            <a:r>
              <a:rPr lang="en-GB" b="1" dirty="0"/>
              <a:t>successful </a:t>
            </a:r>
            <a:r>
              <a:rPr lang="en-GB" dirty="0"/>
              <a:t>and what </a:t>
            </a:r>
            <a:r>
              <a:rPr lang="en-GB" b="1" dirty="0"/>
              <a:t>mistakes</a:t>
            </a:r>
            <a:r>
              <a:rPr lang="en-GB" dirty="0"/>
              <a:t> candidates often made.</a:t>
            </a:r>
          </a:p>
          <a:p>
            <a:pPr lvl="1"/>
            <a:r>
              <a:rPr lang="en-GB" dirty="0"/>
              <a:t>Use the </a:t>
            </a:r>
            <a:r>
              <a:rPr lang="en-GB" b="1" dirty="0"/>
              <a:t>success</a:t>
            </a:r>
            <a:r>
              <a:rPr lang="en-GB" dirty="0"/>
              <a:t> and </a:t>
            </a:r>
            <a:r>
              <a:rPr lang="en-GB" b="1" dirty="0"/>
              <a:t>mistakes</a:t>
            </a:r>
            <a:r>
              <a:rPr lang="en-GB" dirty="0"/>
              <a:t> of past candidates to help guide your answers, including working out </a:t>
            </a:r>
            <a:r>
              <a:rPr lang="en-GB" b="1" dirty="0"/>
              <a:t>what to focus on </a:t>
            </a:r>
            <a:r>
              <a:rPr lang="en-GB" dirty="0"/>
              <a:t>and </a:t>
            </a:r>
            <a:r>
              <a:rPr lang="en-GB" b="1" dirty="0"/>
              <a:t>what to avoid doing</a:t>
            </a:r>
            <a:r>
              <a:rPr lang="en-GB" dirty="0"/>
              <a:t>.</a:t>
            </a:r>
          </a:p>
          <a:p>
            <a:pPr lvl="1"/>
            <a:endParaRPr lang="en-GB" dirty="0"/>
          </a:p>
        </p:txBody>
      </p:sp>
    </p:spTree>
    <p:extLst>
      <p:ext uri="{BB962C8B-B14F-4D97-AF65-F5344CB8AC3E}">
        <p14:creationId xmlns:p14="http://schemas.microsoft.com/office/powerpoint/2010/main" val="1654874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8AD5F-D7E6-4CFE-A259-965D82BE6597}"/>
              </a:ext>
            </a:extLst>
          </p:cNvPr>
          <p:cNvSpPr>
            <a:spLocks noGrp="1"/>
          </p:cNvSpPr>
          <p:nvPr>
            <p:ph type="title"/>
          </p:nvPr>
        </p:nvSpPr>
        <p:spPr/>
        <p:txBody>
          <a:bodyPr/>
          <a:lstStyle/>
          <a:p>
            <a:pPr algn="ctr"/>
            <a:r>
              <a:rPr lang="en-GB" b="1" u="sng" dirty="0"/>
              <a:t>Don’t worry if you’re struggling at first</a:t>
            </a:r>
          </a:p>
        </p:txBody>
      </p:sp>
      <p:sp>
        <p:nvSpPr>
          <p:cNvPr id="3" name="Content Placeholder 2">
            <a:extLst>
              <a:ext uri="{FF2B5EF4-FFF2-40B4-BE49-F238E27FC236}">
                <a16:creationId xmlns:a16="http://schemas.microsoft.com/office/drawing/2014/main" id="{A49E91B9-ACBB-4DC3-999B-F836004B8E72}"/>
              </a:ext>
            </a:extLst>
          </p:cNvPr>
          <p:cNvSpPr>
            <a:spLocks noGrp="1"/>
          </p:cNvSpPr>
          <p:nvPr>
            <p:ph idx="1"/>
          </p:nvPr>
        </p:nvSpPr>
        <p:spPr/>
        <p:txBody>
          <a:bodyPr/>
          <a:lstStyle/>
          <a:p>
            <a:r>
              <a:rPr lang="en-GB" dirty="0"/>
              <a:t>Having a go at practice papers can be </a:t>
            </a:r>
            <a:r>
              <a:rPr lang="en-GB" b="1" dirty="0"/>
              <a:t>stressful</a:t>
            </a:r>
            <a:r>
              <a:rPr lang="en-GB" dirty="0"/>
              <a:t>, especially if you’re not doing as well as you’d like to, but try not to panic.</a:t>
            </a:r>
          </a:p>
          <a:p>
            <a:r>
              <a:rPr lang="en-GB" dirty="0"/>
              <a:t>The </a:t>
            </a:r>
            <a:r>
              <a:rPr lang="en-GB" b="1" dirty="0"/>
              <a:t>more practice </a:t>
            </a:r>
            <a:r>
              <a:rPr lang="en-GB" dirty="0"/>
              <a:t>you do, the more familiar you’ll become with what to expect in the exam, this should increase your </a:t>
            </a:r>
            <a:r>
              <a:rPr lang="en-GB" b="1" dirty="0"/>
              <a:t>confidence</a:t>
            </a:r>
            <a:r>
              <a:rPr lang="en-GB" dirty="0"/>
              <a:t> and make things </a:t>
            </a:r>
            <a:r>
              <a:rPr lang="en-GB" b="1" dirty="0"/>
              <a:t>less frightening </a:t>
            </a:r>
            <a:r>
              <a:rPr lang="en-GB" dirty="0"/>
              <a:t>on the day.</a:t>
            </a:r>
          </a:p>
          <a:p>
            <a:r>
              <a:rPr lang="en-GB" dirty="0"/>
              <a:t>You might want to try sitting some practice papers </a:t>
            </a:r>
            <a:r>
              <a:rPr lang="en-GB" b="1" dirty="0"/>
              <a:t>twice</a:t>
            </a:r>
            <a:r>
              <a:rPr lang="en-GB" dirty="0"/>
              <a:t>, if you </a:t>
            </a:r>
            <a:r>
              <a:rPr lang="en-GB" b="1" dirty="0"/>
              <a:t>struggled</a:t>
            </a:r>
            <a:r>
              <a:rPr lang="en-GB" dirty="0"/>
              <a:t> with a paper, try </a:t>
            </a:r>
            <a:r>
              <a:rPr lang="en-GB" b="1" dirty="0"/>
              <a:t>leaving a bit of time </a:t>
            </a:r>
            <a:r>
              <a:rPr lang="en-GB" dirty="0"/>
              <a:t>and </a:t>
            </a:r>
            <a:r>
              <a:rPr lang="en-GB" b="1" dirty="0"/>
              <a:t>then resitting it latter</a:t>
            </a:r>
            <a:r>
              <a:rPr lang="en-GB" dirty="0"/>
              <a:t> in the revision process. Hopefully, you’ll have made some </a:t>
            </a:r>
            <a:r>
              <a:rPr lang="en-GB" b="1" dirty="0"/>
              <a:t>encouraging progress</a:t>
            </a:r>
            <a:r>
              <a:rPr lang="en-GB" dirty="0"/>
              <a:t>. Hopefully, you’ll have made some encouraging progress, which should help you </a:t>
            </a:r>
            <a:r>
              <a:rPr lang="en-GB" b="1" dirty="0"/>
              <a:t>feel better </a:t>
            </a:r>
            <a:r>
              <a:rPr lang="en-GB" dirty="0"/>
              <a:t>about your revision.</a:t>
            </a:r>
          </a:p>
        </p:txBody>
      </p:sp>
    </p:spTree>
    <p:extLst>
      <p:ext uri="{BB962C8B-B14F-4D97-AF65-F5344CB8AC3E}">
        <p14:creationId xmlns:p14="http://schemas.microsoft.com/office/powerpoint/2010/main" val="36386700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17E87-3CF8-44F7-A45B-0C178FAB067D}"/>
              </a:ext>
            </a:extLst>
          </p:cNvPr>
          <p:cNvSpPr>
            <a:spLocks noGrp="1"/>
          </p:cNvSpPr>
          <p:nvPr>
            <p:ph type="title"/>
          </p:nvPr>
        </p:nvSpPr>
        <p:spPr/>
        <p:txBody>
          <a:bodyPr/>
          <a:lstStyle/>
          <a:p>
            <a:r>
              <a:rPr lang="en-GB" dirty="0"/>
              <a:t>Mind Maps</a:t>
            </a:r>
          </a:p>
        </p:txBody>
      </p:sp>
      <p:sp>
        <p:nvSpPr>
          <p:cNvPr id="3" name="Content Placeholder 2">
            <a:extLst>
              <a:ext uri="{FF2B5EF4-FFF2-40B4-BE49-F238E27FC236}">
                <a16:creationId xmlns:a16="http://schemas.microsoft.com/office/drawing/2014/main" id="{E8058492-9451-43F0-8B22-D04CCD36DB7E}"/>
              </a:ext>
            </a:extLst>
          </p:cNvPr>
          <p:cNvSpPr>
            <a:spLocks noGrp="1"/>
          </p:cNvSpPr>
          <p:nvPr>
            <p:ph idx="1"/>
          </p:nvPr>
        </p:nvSpPr>
        <p:spPr>
          <a:xfrm>
            <a:off x="654128" y="2664549"/>
            <a:ext cx="5097315" cy="3101983"/>
          </a:xfrm>
        </p:spPr>
        <p:txBody>
          <a:bodyPr>
            <a:normAutofit lnSpcReduction="10000"/>
          </a:bodyPr>
          <a:lstStyle/>
          <a:p>
            <a:pPr algn="l" rtl="0" fontAlgn="base">
              <a:buFont typeface="Arial" panose="020B0604020202020204" pitchFamily="34" charset="0"/>
              <a:buChar char="•"/>
            </a:pPr>
            <a:r>
              <a:rPr lang="en-GB" sz="2400" b="0" i="0" u="none" strike="noStrike" dirty="0">
                <a:solidFill>
                  <a:srgbClr val="000000"/>
                </a:solidFill>
                <a:effectLst/>
                <a:latin typeface="Calibri" panose="020F0502020204030204" pitchFamily="34" charset="0"/>
              </a:rPr>
              <a:t>The act of making a mind map can help </a:t>
            </a:r>
            <a:r>
              <a:rPr lang="en-GB" sz="2400" b="1" i="0" u="sng" dirty="0">
                <a:solidFill>
                  <a:srgbClr val="000000"/>
                </a:solidFill>
                <a:effectLst/>
                <a:latin typeface="Calibri" panose="020F0502020204030204" pitchFamily="34" charset="0"/>
              </a:rPr>
              <a:t>visualise information </a:t>
            </a:r>
            <a:r>
              <a:rPr lang="en-GB" sz="2400" b="0" i="0" u="none" strike="noStrike" dirty="0">
                <a:solidFill>
                  <a:srgbClr val="000000"/>
                </a:solidFill>
                <a:effectLst/>
                <a:latin typeface="Calibri" panose="020F0502020204030204" pitchFamily="34" charset="0"/>
              </a:rPr>
              <a:t>and </a:t>
            </a:r>
            <a:r>
              <a:rPr lang="en-GB" sz="2400" b="1" i="0" u="sng" dirty="0">
                <a:solidFill>
                  <a:srgbClr val="000000"/>
                </a:solidFill>
                <a:effectLst/>
                <a:latin typeface="Calibri" panose="020F0502020204030204" pitchFamily="34" charset="0"/>
              </a:rPr>
              <a:t>identify links </a:t>
            </a:r>
            <a:r>
              <a:rPr lang="en-GB" sz="2400" b="0" i="0" u="none" strike="noStrike" dirty="0">
                <a:solidFill>
                  <a:srgbClr val="000000"/>
                </a:solidFill>
                <a:effectLst/>
                <a:latin typeface="Calibri" panose="020F0502020204030204" pitchFamily="34" charset="0"/>
              </a:rPr>
              <a:t>between points.</a:t>
            </a:r>
            <a:r>
              <a:rPr lang="en-US" sz="2400" b="0" i="0" dirty="0">
                <a:solidFill>
                  <a:srgbClr val="000000"/>
                </a:solidFill>
                <a:effectLst/>
                <a:latin typeface="Calibri" panose="020F0502020204030204" pitchFamily="34" charset="0"/>
              </a:rPr>
              <a:t>​</a:t>
            </a:r>
            <a:endParaRPr lang="en-US" sz="24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2400" b="0" i="0" u="none" strike="noStrike" dirty="0">
                <a:solidFill>
                  <a:srgbClr val="000000"/>
                </a:solidFill>
                <a:effectLst/>
                <a:latin typeface="Calibri" panose="020F0502020204030204" pitchFamily="34" charset="0"/>
              </a:rPr>
              <a:t>Mind maps can also help you to </a:t>
            </a:r>
            <a:r>
              <a:rPr lang="en-GB" sz="2400" b="1" i="0" u="sng" dirty="0">
                <a:solidFill>
                  <a:srgbClr val="000000"/>
                </a:solidFill>
                <a:effectLst/>
                <a:latin typeface="Calibri" panose="020F0502020204030204" pitchFamily="34" charset="0"/>
              </a:rPr>
              <a:t>recall</a:t>
            </a:r>
            <a:r>
              <a:rPr lang="en-GB" sz="2400" b="0" i="0" u="none" strike="noStrike" dirty="0">
                <a:solidFill>
                  <a:srgbClr val="000000"/>
                </a:solidFill>
                <a:effectLst/>
                <a:latin typeface="Calibri" panose="020F0502020204030204" pitchFamily="34" charset="0"/>
              </a:rPr>
              <a:t> key pieces of </a:t>
            </a:r>
            <a:r>
              <a:rPr lang="en-GB" sz="2400" b="1" i="0" u="sng" dirty="0">
                <a:solidFill>
                  <a:srgbClr val="000000"/>
                </a:solidFill>
                <a:effectLst/>
                <a:latin typeface="Calibri" panose="020F0502020204030204" pitchFamily="34" charset="0"/>
              </a:rPr>
              <a:t>information</a:t>
            </a:r>
            <a:r>
              <a:rPr lang="en-GB" sz="2400" b="0" i="0" u="none" strike="noStrike" dirty="0">
                <a:solidFill>
                  <a:srgbClr val="000000"/>
                </a:solidFill>
                <a:effectLst/>
                <a:latin typeface="Calibri" panose="020F0502020204030204" pitchFamily="34" charset="0"/>
              </a:rPr>
              <a:t> in an exam if you are able to </a:t>
            </a:r>
            <a:r>
              <a:rPr lang="en-GB" sz="2400" b="1" i="0" u="sng" dirty="0">
                <a:solidFill>
                  <a:srgbClr val="000000"/>
                </a:solidFill>
                <a:effectLst/>
                <a:latin typeface="Calibri" panose="020F0502020204030204" pitchFamily="34" charset="0"/>
              </a:rPr>
              <a:t>picture</a:t>
            </a:r>
            <a:r>
              <a:rPr lang="en-GB" sz="2400" b="0" i="0" u="none" strike="noStrike" dirty="0">
                <a:solidFill>
                  <a:srgbClr val="000000"/>
                </a:solidFill>
                <a:effectLst/>
                <a:latin typeface="Calibri" panose="020F0502020204030204" pitchFamily="34" charset="0"/>
              </a:rPr>
              <a:t> a specific mind map and what’s written on it.</a:t>
            </a:r>
            <a:endParaRPr lang="en-US" sz="2400" b="0" i="0" dirty="0">
              <a:solidFill>
                <a:srgbClr val="000000"/>
              </a:solidFill>
              <a:effectLst/>
              <a:latin typeface="Arial" panose="020B0604020202020204" pitchFamily="34" charset="0"/>
            </a:endParaRPr>
          </a:p>
          <a:p>
            <a:pPr marL="0" indent="0">
              <a:buNone/>
            </a:pPr>
            <a:endParaRPr lang="en-GB" dirty="0"/>
          </a:p>
        </p:txBody>
      </p:sp>
      <p:pic>
        <p:nvPicPr>
          <p:cNvPr id="1026" name="Picture 2">
            <a:extLst>
              <a:ext uri="{FF2B5EF4-FFF2-40B4-BE49-F238E27FC236}">
                <a16:creationId xmlns:a16="http://schemas.microsoft.com/office/drawing/2014/main" id="{C254C8F8-994E-4D9B-B457-1232205808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1443" y="2248728"/>
            <a:ext cx="6529801" cy="4609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5141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C8485-ED7C-4494-882B-D370D2A61E48}"/>
              </a:ext>
            </a:extLst>
          </p:cNvPr>
          <p:cNvSpPr>
            <a:spLocks noGrp="1"/>
          </p:cNvSpPr>
          <p:nvPr>
            <p:ph type="title"/>
          </p:nvPr>
        </p:nvSpPr>
        <p:spPr/>
        <p:txBody>
          <a:bodyPr/>
          <a:lstStyle/>
          <a:p>
            <a:r>
              <a:rPr lang="en-GB" dirty="0"/>
              <a:t>Working with others</a:t>
            </a:r>
          </a:p>
        </p:txBody>
      </p:sp>
      <p:sp>
        <p:nvSpPr>
          <p:cNvPr id="3" name="Content Placeholder 2">
            <a:extLst>
              <a:ext uri="{FF2B5EF4-FFF2-40B4-BE49-F238E27FC236}">
                <a16:creationId xmlns:a16="http://schemas.microsoft.com/office/drawing/2014/main" id="{F31EC2DB-E8C9-412A-AF9F-844088783862}"/>
              </a:ext>
            </a:extLst>
          </p:cNvPr>
          <p:cNvSpPr>
            <a:spLocks noGrp="1"/>
          </p:cNvSpPr>
          <p:nvPr>
            <p:ph idx="1"/>
          </p:nvPr>
        </p:nvSpPr>
        <p:spPr/>
        <p:txBody>
          <a:bodyPr>
            <a:normAutofit lnSpcReduction="10000"/>
          </a:bodyPr>
          <a:lstStyle/>
          <a:p>
            <a:pPr algn="l" rtl="0" fontAlgn="base">
              <a:buFont typeface="Arial" panose="020B0604020202020204" pitchFamily="34" charset="0"/>
              <a:buChar char="•"/>
            </a:pPr>
            <a:r>
              <a:rPr lang="en-GB" b="0" i="0" u="none" strike="noStrike" dirty="0">
                <a:solidFill>
                  <a:srgbClr val="000000"/>
                </a:solidFill>
                <a:effectLst/>
                <a:latin typeface="Calibri" panose="020F0502020204030204" pitchFamily="34" charset="0"/>
              </a:rPr>
              <a:t>While most of your time will be spent revising </a:t>
            </a:r>
            <a:r>
              <a:rPr lang="en-GB" b="1" i="0" u="sng" dirty="0">
                <a:solidFill>
                  <a:srgbClr val="000000"/>
                </a:solidFill>
                <a:effectLst/>
                <a:latin typeface="Calibri" panose="020F0502020204030204" pitchFamily="34" charset="0"/>
              </a:rPr>
              <a:t>independently</a:t>
            </a:r>
            <a:r>
              <a:rPr lang="en-GB" b="0" i="0" u="none" strike="noStrike" dirty="0">
                <a:solidFill>
                  <a:srgbClr val="000000"/>
                </a:solidFill>
                <a:effectLst/>
                <a:latin typeface="Calibri" panose="020F0502020204030204" pitchFamily="34" charset="0"/>
              </a:rPr>
              <a:t>, varying your routine and </a:t>
            </a:r>
            <a:r>
              <a:rPr lang="en-GB" b="1" i="0" u="sng" dirty="0">
                <a:solidFill>
                  <a:srgbClr val="000000"/>
                </a:solidFill>
                <a:effectLst/>
                <a:latin typeface="Calibri" panose="020F0502020204030204" pitchFamily="34" charset="0"/>
              </a:rPr>
              <a:t>working with others </a:t>
            </a:r>
            <a:r>
              <a:rPr lang="en-GB" b="0" i="0" u="none" strike="noStrike" dirty="0">
                <a:solidFill>
                  <a:srgbClr val="000000"/>
                </a:solidFill>
                <a:effectLst/>
                <a:latin typeface="Calibri" panose="020F0502020204030204" pitchFamily="34" charset="0"/>
              </a:rPr>
              <a:t>can help </a:t>
            </a:r>
            <a:r>
              <a:rPr lang="en-GB" b="1" i="0" u="sng" dirty="0">
                <a:solidFill>
                  <a:srgbClr val="000000"/>
                </a:solidFill>
                <a:effectLst/>
                <a:latin typeface="Calibri" panose="020F0502020204030204" pitchFamily="34" charset="0"/>
              </a:rPr>
              <a:t>keep things fresh </a:t>
            </a:r>
            <a:r>
              <a:rPr lang="en-GB" b="0" i="0" u="none" strike="noStrike" dirty="0">
                <a:solidFill>
                  <a:srgbClr val="000000"/>
                </a:solidFill>
                <a:effectLst/>
                <a:latin typeface="Calibri" panose="020F0502020204030204" pitchFamily="34" charset="0"/>
              </a:rPr>
              <a:t>(as long as you don’t distract each other)</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b="0" i="0" u="none" strike="noStrike" dirty="0">
                <a:solidFill>
                  <a:srgbClr val="000000"/>
                </a:solidFill>
                <a:effectLst/>
                <a:latin typeface="Calibri" panose="020F0502020204030204" pitchFamily="34" charset="0"/>
              </a:rPr>
              <a:t>You could:</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b="1" i="0" u="sng" dirty="0">
                <a:solidFill>
                  <a:srgbClr val="000000"/>
                </a:solidFill>
                <a:effectLst/>
                <a:latin typeface="Calibri" panose="020F0502020204030204" pitchFamily="34" charset="0"/>
              </a:rPr>
              <a:t>Teach each other </a:t>
            </a:r>
            <a:r>
              <a:rPr lang="en-GB" b="0" i="0" u="none" strike="noStrike" dirty="0">
                <a:solidFill>
                  <a:srgbClr val="000000"/>
                </a:solidFill>
                <a:effectLst/>
                <a:latin typeface="Calibri" panose="020F0502020204030204" pitchFamily="34" charset="0"/>
              </a:rPr>
              <a:t>– trying to </a:t>
            </a:r>
            <a:r>
              <a:rPr lang="en-GB" b="1" i="0" u="sng" dirty="0">
                <a:solidFill>
                  <a:srgbClr val="000000"/>
                </a:solidFill>
                <a:effectLst/>
                <a:latin typeface="Calibri" panose="020F0502020204030204" pitchFamily="34" charset="0"/>
              </a:rPr>
              <a:t>explain a topic </a:t>
            </a:r>
            <a:r>
              <a:rPr lang="en-GB" b="0" i="0" u="none" strike="noStrike" dirty="0">
                <a:solidFill>
                  <a:srgbClr val="000000"/>
                </a:solidFill>
                <a:effectLst/>
                <a:latin typeface="Calibri" panose="020F0502020204030204" pitchFamily="34" charset="0"/>
              </a:rPr>
              <a:t>to someone else is a good way of test how well you know it yourself</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b="1" i="0" u="sng" dirty="0">
                <a:solidFill>
                  <a:srgbClr val="000000"/>
                </a:solidFill>
                <a:effectLst/>
                <a:latin typeface="Calibri" panose="020F0502020204030204" pitchFamily="34" charset="0"/>
              </a:rPr>
              <a:t>Discuss ideas </a:t>
            </a:r>
            <a:r>
              <a:rPr lang="en-GB" b="0" i="0" u="none" strike="noStrike" dirty="0">
                <a:solidFill>
                  <a:srgbClr val="000000"/>
                </a:solidFill>
                <a:effectLst/>
                <a:latin typeface="Calibri" panose="020F0502020204030204" pitchFamily="34" charset="0"/>
              </a:rPr>
              <a:t>– You could share </a:t>
            </a:r>
            <a:r>
              <a:rPr lang="en-GB" b="1" i="0" u="sng" dirty="0">
                <a:solidFill>
                  <a:srgbClr val="000000"/>
                </a:solidFill>
                <a:effectLst/>
                <a:latin typeface="Calibri" panose="020F0502020204030204" pitchFamily="34" charset="0"/>
              </a:rPr>
              <a:t>exam tips </a:t>
            </a:r>
            <a:r>
              <a:rPr lang="en-GB" b="0" i="0" u="none" strike="noStrike" dirty="0">
                <a:solidFill>
                  <a:srgbClr val="000000"/>
                </a:solidFill>
                <a:effectLst/>
                <a:latin typeface="Calibri" panose="020F0502020204030204" pitchFamily="34" charset="0"/>
              </a:rPr>
              <a:t>and strategies or </a:t>
            </a:r>
            <a:r>
              <a:rPr lang="en-GB" b="1" i="0" u="sng" dirty="0">
                <a:solidFill>
                  <a:srgbClr val="000000"/>
                </a:solidFill>
                <a:effectLst/>
                <a:latin typeface="Calibri" panose="020F0502020204030204" pitchFamily="34" charset="0"/>
              </a:rPr>
              <a:t>pick a past paper question </a:t>
            </a:r>
            <a:r>
              <a:rPr lang="en-GB" b="0" i="0" u="none" strike="noStrike" dirty="0">
                <a:solidFill>
                  <a:srgbClr val="000000"/>
                </a:solidFill>
                <a:effectLst/>
                <a:latin typeface="Calibri" panose="020F0502020204030204" pitchFamily="34" charset="0"/>
              </a:rPr>
              <a:t>and discuss how you might </a:t>
            </a:r>
            <a:r>
              <a:rPr lang="en-GB" b="1" i="0" u="sng" dirty="0">
                <a:solidFill>
                  <a:srgbClr val="000000"/>
                </a:solidFill>
                <a:effectLst/>
                <a:latin typeface="Calibri" panose="020F0502020204030204" pitchFamily="34" charset="0"/>
              </a:rPr>
              <a:t>answer it</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b="1" i="0" u="sng" dirty="0">
                <a:solidFill>
                  <a:srgbClr val="000000"/>
                </a:solidFill>
                <a:effectLst/>
                <a:latin typeface="Calibri" panose="020F0502020204030204" pitchFamily="34" charset="0"/>
              </a:rPr>
              <a:t>Test each other</a:t>
            </a:r>
            <a:r>
              <a:rPr lang="en-GB" b="0" i="0" u="none" strike="noStrike" dirty="0">
                <a:solidFill>
                  <a:srgbClr val="000000"/>
                </a:solidFill>
                <a:effectLst/>
                <a:latin typeface="Calibri" panose="020F0502020204030204" pitchFamily="34" charset="0"/>
              </a:rPr>
              <a:t> – Testing each other with </a:t>
            </a:r>
            <a:r>
              <a:rPr lang="en-GB" b="1" i="0" u="sng" dirty="0">
                <a:solidFill>
                  <a:srgbClr val="000000"/>
                </a:solidFill>
                <a:effectLst/>
                <a:latin typeface="Calibri" panose="020F0502020204030204" pitchFamily="34" charset="0"/>
              </a:rPr>
              <a:t>quickfire questions </a:t>
            </a:r>
            <a:r>
              <a:rPr lang="en-GB" b="0" i="0" u="none" strike="noStrike" dirty="0">
                <a:solidFill>
                  <a:srgbClr val="000000"/>
                </a:solidFill>
                <a:effectLst/>
                <a:latin typeface="Calibri" panose="020F0502020204030204" pitchFamily="34" charset="0"/>
              </a:rPr>
              <a:t>in pairs or groups can be good for reinforcing information</a:t>
            </a:r>
            <a:endParaRPr lang="en-GB" b="0" i="0" dirty="0">
              <a:solidFill>
                <a:srgbClr val="000000"/>
              </a:solidFill>
              <a:effectLst/>
              <a:latin typeface="Arial" panose="020B0604020202020204" pitchFamily="34" charset="0"/>
            </a:endParaRPr>
          </a:p>
          <a:p>
            <a:endParaRPr lang="en-GB" dirty="0"/>
          </a:p>
        </p:txBody>
      </p:sp>
    </p:spTree>
    <p:extLst>
      <p:ext uri="{BB962C8B-B14F-4D97-AF65-F5344CB8AC3E}">
        <p14:creationId xmlns:p14="http://schemas.microsoft.com/office/powerpoint/2010/main" val="20439993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02C94-7E52-4562-B350-7DC3A4A72F13}"/>
              </a:ext>
            </a:extLst>
          </p:cNvPr>
          <p:cNvSpPr>
            <a:spLocks noGrp="1"/>
          </p:cNvSpPr>
          <p:nvPr>
            <p:ph type="title"/>
          </p:nvPr>
        </p:nvSpPr>
        <p:spPr/>
        <p:txBody>
          <a:bodyPr/>
          <a:lstStyle/>
          <a:p>
            <a:r>
              <a:rPr lang="en-GB" dirty="0"/>
              <a:t>Memory techniques</a:t>
            </a:r>
          </a:p>
        </p:txBody>
      </p:sp>
      <p:sp>
        <p:nvSpPr>
          <p:cNvPr id="3" name="Content Placeholder 2">
            <a:extLst>
              <a:ext uri="{FF2B5EF4-FFF2-40B4-BE49-F238E27FC236}">
                <a16:creationId xmlns:a16="http://schemas.microsoft.com/office/drawing/2014/main" id="{DA49D368-59E3-46CA-B652-D85B1BBAF457}"/>
              </a:ext>
            </a:extLst>
          </p:cNvPr>
          <p:cNvSpPr>
            <a:spLocks noGrp="1"/>
          </p:cNvSpPr>
          <p:nvPr>
            <p:ph idx="1"/>
          </p:nvPr>
        </p:nvSpPr>
        <p:spPr/>
        <p:txBody>
          <a:bodyPr>
            <a:normAutofit/>
          </a:bodyPr>
          <a:lstStyle/>
          <a:p>
            <a:pPr algn="l" rtl="0" fontAlgn="base">
              <a:buFont typeface="Arial" panose="020B0604020202020204" pitchFamily="34" charset="0"/>
              <a:buChar char="•"/>
            </a:pPr>
            <a:r>
              <a:rPr lang="en-GB" b="0" i="0" u="none" strike="noStrike" dirty="0">
                <a:solidFill>
                  <a:srgbClr val="000000"/>
                </a:solidFill>
                <a:effectLst/>
                <a:latin typeface="Calibri" panose="020F0502020204030204" pitchFamily="34" charset="0"/>
              </a:rPr>
              <a:t>Sometimes it can help to use </a:t>
            </a:r>
            <a:r>
              <a:rPr lang="en-GB" b="1" i="0" u="sng" dirty="0">
                <a:solidFill>
                  <a:srgbClr val="000000"/>
                </a:solidFill>
                <a:effectLst/>
                <a:latin typeface="Calibri" panose="020F0502020204030204" pitchFamily="34" charset="0"/>
              </a:rPr>
              <a:t>memory techniques </a:t>
            </a:r>
            <a:r>
              <a:rPr lang="en-GB" b="0" i="0" u="none" strike="noStrike" dirty="0">
                <a:solidFill>
                  <a:srgbClr val="000000"/>
                </a:solidFill>
                <a:effectLst/>
                <a:latin typeface="Calibri" panose="020F0502020204030204" pitchFamily="34" charset="0"/>
              </a:rPr>
              <a:t>to learn </a:t>
            </a:r>
            <a:r>
              <a:rPr lang="en-GB" b="1" i="0" u="sng" dirty="0">
                <a:solidFill>
                  <a:srgbClr val="000000"/>
                </a:solidFill>
                <a:effectLst/>
                <a:latin typeface="Calibri" panose="020F0502020204030204" pitchFamily="34" charset="0"/>
              </a:rPr>
              <a:t>information </a:t>
            </a:r>
            <a:r>
              <a:rPr lang="en-GB" b="0" i="0" u="none" strike="noStrike" dirty="0">
                <a:solidFill>
                  <a:srgbClr val="000000"/>
                </a:solidFill>
                <a:effectLst/>
                <a:latin typeface="Calibri" panose="020F0502020204030204" pitchFamily="34" charset="0"/>
              </a:rPr>
              <a:t>:</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b="1" i="0" u="sng" dirty="0">
                <a:solidFill>
                  <a:srgbClr val="000000"/>
                </a:solidFill>
                <a:effectLst/>
                <a:latin typeface="Calibri" panose="020F0502020204030204" pitchFamily="34" charset="0"/>
              </a:rPr>
              <a:t>Mnemonics</a:t>
            </a:r>
            <a:r>
              <a:rPr lang="en-US" b="0" i="0" dirty="0">
                <a:solidFill>
                  <a:srgbClr val="000000"/>
                </a:solidFill>
                <a:effectLst/>
                <a:latin typeface="Calibri" panose="020F0502020204030204" pitchFamily="34" charset="0"/>
              </a:rPr>
              <a:t>​ - </a:t>
            </a:r>
            <a:r>
              <a:rPr lang="en-GB" b="0" i="0" u="none" strike="noStrike" dirty="0">
                <a:solidFill>
                  <a:srgbClr val="000000"/>
                </a:solidFill>
                <a:effectLst/>
                <a:latin typeface="Calibri" panose="020F0502020204030204" pitchFamily="34" charset="0"/>
              </a:rPr>
              <a:t>The </a:t>
            </a:r>
            <a:r>
              <a:rPr lang="en-GB" b="1" i="0" u="sng" dirty="0">
                <a:solidFill>
                  <a:srgbClr val="000000"/>
                </a:solidFill>
                <a:effectLst/>
                <a:latin typeface="Calibri" panose="020F0502020204030204" pitchFamily="34" charset="0"/>
              </a:rPr>
              <a:t>first letters </a:t>
            </a:r>
            <a:r>
              <a:rPr lang="en-GB" b="0" i="0" u="none" strike="noStrike" dirty="0">
                <a:solidFill>
                  <a:srgbClr val="000000"/>
                </a:solidFill>
                <a:effectLst/>
                <a:latin typeface="Calibri" panose="020F0502020204030204" pitchFamily="34" charset="0"/>
              </a:rPr>
              <a:t>of the words you need to know become the first letters of a </a:t>
            </a:r>
            <a:r>
              <a:rPr lang="en-GB" b="1" i="0" u="sng" dirty="0">
                <a:solidFill>
                  <a:srgbClr val="000000"/>
                </a:solidFill>
                <a:effectLst/>
                <a:latin typeface="Calibri" panose="020F0502020204030204" pitchFamily="34" charset="0"/>
              </a:rPr>
              <a:t>sentence</a:t>
            </a:r>
            <a:r>
              <a:rPr lang="en-GB" b="0" i="0" u="none" strike="noStrike" dirty="0">
                <a:solidFill>
                  <a:srgbClr val="000000"/>
                </a:solidFill>
                <a:effectLst/>
                <a:latin typeface="Calibri" panose="020F0502020204030204" pitchFamily="34" charset="0"/>
              </a:rPr>
              <a:t>, </a:t>
            </a:r>
            <a:r>
              <a:rPr lang="en-GB" b="1" i="0" u="sng" dirty="0">
                <a:solidFill>
                  <a:srgbClr val="000000"/>
                </a:solidFill>
                <a:effectLst/>
                <a:latin typeface="Calibri" panose="020F0502020204030204" pitchFamily="34" charset="0"/>
              </a:rPr>
              <a:t>song</a:t>
            </a:r>
            <a:r>
              <a:rPr lang="en-GB" b="0" i="0" u="none" strike="noStrike" dirty="0">
                <a:solidFill>
                  <a:srgbClr val="000000"/>
                </a:solidFill>
                <a:effectLst/>
                <a:latin typeface="Calibri" panose="020F0502020204030204" pitchFamily="34" charset="0"/>
              </a:rPr>
              <a:t> or </a:t>
            </a:r>
            <a:r>
              <a:rPr lang="en-GB" b="1" i="0" u="sng" dirty="0">
                <a:solidFill>
                  <a:srgbClr val="000000"/>
                </a:solidFill>
                <a:effectLst/>
                <a:latin typeface="Calibri" panose="020F0502020204030204" pitchFamily="34" charset="0"/>
              </a:rPr>
              <a:t>rhyme</a:t>
            </a:r>
            <a:r>
              <a:rPr lang="en-US" b="0" i="0" dirty="0">
                <a:solidFill>
                  <a:srgbClr val="000000"/>
                </a:solidFill>
                <a:effectLst/>
                <a:latin typeface="Calibri" panose="020F0502020204030204" pitchFamily="34" charset="0"/>
              </a:rPr>
              <a:t>​</a:t>
            </a:r>
            <a:r>
              <a:rPr lang="en-US" dirty="0">
                <a:solidFill>
                  <a:srgbClr val="000000"/>
                </a:solidFill>
                <a:latin typeface="Arial" panose="020B0604020202020204" pitchFamily="34" charset="0"/>
              </a:rPr>
              <a:t> </a:t>
            </a:r>
            <a:r>
              <a:rPr lang="en-GB" b="0" i="0" u="none" strike="noStrike" dirty="0">
                <a:solidFill>
                  <a:srgbClr val="000000"/>
                </a:solidFill>
                <a:effectLst/>
                <a:latin typeface="Calibri" panose="020F0502020204030204" pitchFamily="34" charset="0"/>
              </a:rPr>
              <a:t>Especially useful for learning </a:t>
            </a:r>
            <a:r>
              <a:rPr lang="en-GB" b="1" i="0" u="sng" dirty="0">
                <a:solidFill>
                  <a:srgbClr val="000000"/>
                </a:solidFill>
                <a:effectLst/>
                <a:latin typeface="Calibri" panose="020F0502020204030204" pitchFamily="34" charset="0"/>
              </a:rPr>
              <a:t>information</a:t>
            </a:r>
            <a:r>
              <a:rPr lang="en-GB" b="0" i="0" u="none" strike="noStrike" dirty="0">
                <a:solidFill>
                  <a:srgbClr val="000000"/>
                </a:solidFill>
                <a:effectLst/>
                <a:latin typeface="Calibri" panose="020F0502020204030204" pitchFamily="34" charset="0"/>
              </a:rPr>
              <a:t> in a </a:t>
            </a:r>
            <a:r>
              <a:rPr lang="en-GB" b="1" i="0" u="sng" dirty="0">
                <a:solidFill>
                  <a:srgbClr val="000000"/>
                </a:solidFill>
                <a:effectLst/>
                <a:latin typeface="Calibri" panose="020F0502020204030204" pitchFamily="34" charset="0"/>
              </a:rPr>
              <a:t>certain order</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b="1" i="0" u="sng" dirty="0">
                <a:solidFill>
                  <a:srgbClr val="000000"/>
                </a:solidFill>
                <a:effectLst/>
                <a:latin typeface="Calibri" panose="020F0502020204030204" pitchFamily="34" charset="0"/>
              </a:rPr>
              <a:t>Memory Journeys</a:t>
            </a:r>
            <a:r>
              <a:rPr lang="en-US" b="0" i="0" dirty="0">
                <a:solidFill>
                  <a:srgbClr val="000000"/>
                </a:solidFill>
                <a:effectLst/>
                <a:latin typeface="Calibri" panose="020F0502020204030204" pitchFamily="34" charset="0"/>
              </a:rPr>
              <a:t>​ - </a:t>
            </a:r>
            <a:r>
              <a:rPr lang="en-GB" b="0" i="0" u="none" strike="noStrike" dirty="0">
                <a:solidFill>
                  <a:srgbClr val="000000"/>
                </a:solidFill>
                <a:effectLst/>
                <a:latin typeface="Calibri" panose="020F0502020204030204" pitchFamily="34" charset="0"/>
              </a:rPr>
              <a:t>Can be a way of </a:t>
            </a:r>
            <a:r>
              <a:rPr lang="en-GB" b="1" i="0" u="sng" dirty="0">
                <a:solidFill>
                  <a:srgbClr val="000000"/>
                </a:solidFill>
                <a:effectLst/>
                <a:latin typeface="Calibri" panose="020F0502020204030204" pitchFamily="34" charset="0"/>
              </a:rPr>
              <a:t>linking landmarks </a:t>
            </a:r>
            <a:r>
              <a:rPr lang="en-GB" b="0" i="0" u="none" strike="noStrike" dirty="0">
                <a:solidFill>
                  <a:srgbClr val="000000"/>
                </a:solidFill>
                <a:effectLst/>
                <a:latin typeface="Calibri" panose="020F0502020204030204" pitchFamily="34" charset="0"/>
              </a:rPr>
              <a:t>on a journey with facts or words </a:t>
            </a:r>
            <a:r>
              <a:rPr lang="en-GB" b="1" i="0" u="sng" dirty="0">
                <a:solidFill>
                  <a:srgbClr val="000000"/>
                </a:solidFill>
                <a:effectLst/>
                <a:latin typeface="Calibri" panose="020F0502020204030204" pitchFamily="34" charset="0"/>
              </a:rPr>
              <a:t>in a sequence</a:t>
            </a:r>
            <a:r>
              <a:rPr lang="en-US" b="0" i="0" dirty="0">
                <a:solidFill>
                  <a:srgbClr val="000000"/>
                </a:solidFill>
                <a:effectLst/>
                <a:latin typeface="Calibri" panose="020F0502020204030204" pitchFamily="34" charset="0"/>
              </a:rPr>
              <a:t>​</a:t>
            </a:r>
            <a:r>
              <a:rPr lang="en-US" dirty="0">
                <a:solidFill>
                  <a:srgbClr val="000000"/>
                </a:solidFill>
                <a:latin typeface="Arial" panose="020B0604020202020204" pitchFamily="34" charset="0"/>
              </a:rPr>
              <a:t> </a:t>
            </a:r>
            <a:r>
              <a:rPr lang="en-GB" b="0" i="0" u="none" strike="noStrike" dirty="0">
                <a:solidFill>
                  <a:srgbClr val="000000"/>
                </a:solidFill>
                <a:effectLst/>
                <a:latin typeface="Calibri" panose="020F0502020204030204" pitchFamily="34" charset="0"/>
              </a:rPr>
              <a:t>For example if you go on a certain journey regularly you can </a:t>
            </a:r>
            <a:r>
              <a:rPr lang="en-GB" b="1" i="0" u="sng" dirty="0">
                <a:solidFill>
                  <a:srgbClr val="000000"/>
                </a:solidFill>
                <a:effectLst/>
                <a:latin typeface="Calibri" panose="020F0502020204030204" pitchFamily="34" charset="0"/>
              </a:rPr>
              <a:t>link certain landmarks </a:t>
            </a:r>
            <a:r>
              <a:rPr lang="en-GB" b="0" i="0" u="none" strike="noStrike" dirty="0">
                <a:solidFill>
                  <a:srgbClr val="000000"/>
                </a:solidFill>
                <a:effectLst/>
                <a:latin typeface="Calibri" panose="020F0502020204030204" pitchFamily="34" charset="0"/>
              </a:rPr>
              <a:t>with a stage in a </a:t>
            </a:r>
            <a:r>
              <a:rPr lang="en-GB" b="1" i="0" u="sng" dirty="0">
                <a:solidFill>
                  <a:srgbClr val="000000"/>
                </a:solidFill>
                <a:effectLst/>
                <a:latin typeface="Calibri" panose="020F0502020204030204" pitchFamily="34" charset="0"/>
              </a:rPr>
              <a:t>cycle</a:t>
            </a:r>
            <a:r>
              <a:rPr lang="en-GB" b="0" i="0" u="none" strike="noStrike" dirty="0">
                <a:solidFill>
                  <a:srgbClr val="000000"/>
                </a:solidFill>
                <a:effectLst/>
                <a:latin typeface="Calibri" panose="020F0502020204030204" pitchFamily="34" charset="0"/>
              </a:rPr>
              <a:t> or </a:t>
            </a:r>
            <a:r>
              <a:rPr lang="en-GB" b="1" i="0" u="sng" dirty="0">
                <a:solidFill>
                  <a:srgbClr val="000000"/>
                </a:solidFill>
                <a:effectLst/>
                <a:latin typeface="Calibri" panose="020F0502020204030204" pitchFamily="34" charset="0"/>
              </a:rPr>
              <a:t>model</a:t>
            </a:r>
            <a:endParaRPr lang="en-US" b="0" i="0" dirty="0">
              <a:solidFill>
                <a:srgbClr val="000000"/>
              </a:solidFill>
              <a:effectLst/>
              <a:latin typeface="Arial" panose="020B0604020202020204" pitchFamily="34" charset="0"/>
            </a:endParaRPr>
          </a:p>
          <a:p>
            <a:endParaRPr lang="en-GB" dirty="0"/>
          </a:p>
        </p:txBody>
      </p:sp>
    </p:spTree>
    <p:extLst>
      <p:ext uri="{BB962C8B-B14F-4D97-AF65-F5344CB8AC3E}">
        <p14:creationId xmlns:p14="http://schemas.microsoft.com/office/powerpoint/2010/main" val="41974128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60841-C1A8-421B-981C-F3FB1A26B14D}"/>
              </a:ext>
            </a:extLst>
          </p:cNvPr>
          <p:cNvSpPr>
            <a:spLocks noGrp="1"/>
          </p:cNvSpPr>
          <p:nvPr>
            <p:ph type="title"/>
          </p:nvPr>
        </p:nvSpPr>
        <p:spPr/>
        <p:txBody>
          <a:bodyPr/>
          <a:lstStyle/>
          <a:p>
            <a:r>
              <a:rPr lang="en-GB" dirty="0"/>
              <a:t>Creating a revision Timetable</a:t>
            </a:r>
          </a:p>
        </p:txBody>
      </p:sp>
      <p:sp>
        <p:nvSpPr>
          <p:cNvPr id="3" name="Content Placeholder 2">
            <a:extLst>
              <a:ext uri="{FF2B5EF4-FFF2-40B4-BE49-F238E27FC236}">
                <a16:creationId xmlns:a16="http://schemas.microsoft.com/office/drawing/2014/main" id="{25AD05FA-5C2B-4976-9EF3-F3067C4DC86C}"/>
              </a:ext>
            </a:extLst>
          </p:cNvPr>
          <p:cNvSpPr>
            <a:spLocks noGrp="1"/>
          </p:cNvSpPr>
          <p:nvPr>
            <p:ph idx="1"/>
          </p:nvPr>
        </p:nvSpPr>
        <p:spPr>
          <a:xfrm>
            <a:off x="2231136" y="2638044"/>
            <a:ext cx="7729728" cy="4107313"/>
          </a:xfrm>
        </p:spPr>
        <p:txBody>
          <a:bodyPr>
            <a:normAutofit lnSpcReduction="10000"/>
          </a:bodyPr>
          <a:lstStyle/>
          <a:p>
            <a:pPr algn="l" rtl="0" fontAlgn="base">
              <a:buFont typeface="Arial" panose="020B0604020202020204" pitchFamily="34" charset="0"/>
              <a:buChar char="•"/>
            </a:pPr>
            <a:r>
              <a:rPr lang="en-GB" sz="2100" b="1" i="0" u="sng" dirty="0">
                <a:solidFill>
                  <a:srgbClr val="000000"/>
                </a:solidFill>
                <a:effectLst/>
                <a:latin typeface="Calibri" panose="020F0502020204030204" pitchFamily="34" charset="0"/>
              </a:rPr>
              <a:t>Write down</a:t>
            </a:r>
            <a:r>
              <a:rPr lang="en-GB" sz="2100" b="0" i="0" u="none" strike="noStrike" dirty="0">
                <a:solidFill>
                  <a:srgbClr val="000000"/>
                </a:solidFill>
                <a:effectLst/>
                <a:latin typeface="Calibri" panose="020F0502020204030204" pitchFamily="34" charset="0"/>
              </a:rPr>
              <a:t> the </a:t>
            </a:r>
            <a:r>
              <a:rPr lang="en-GB" sz="2100" b="1" i="0" u="sng" dirty="0">
                <a:solidFill>
                  <a:srgbClr val="000000"/>
                </a:solidFill>
                <a:effectLst/>
                <a:latin typeface="Calibri" panose="020F0502020204030204" pitchFamily="34" charset="0"/>
              </a:rPr>
              <a:t>dates</a:t>
            </a:r>
            <a:r>
              <a:rPr lang="en-GB" sz="2100" b="0" i="0" u="none" strike="noStrike" dirty="0">
                <a:solidFill>
                  <a:srgbClr val="000000"/>
                </a:solidFill>
                <a:effectLst/>
                <a:latin typeface="Calibri" panose="020F0502020204030204" pitchFamily="34" charset="0"/>
              </a:rPr>
              <a:t> of your exams</a:t>
            </a:r>
            <a:r>
              <a:rPr lang="en-US" sz="2100" b="0" i="0" dirty="0">
                <a:solidFill>
                  <a:srgbClr val="000000"/>
                </a:solidFill>
                <a:effectLst/>
                <a:latin typeface="Calibri" panose="020F0502020204030204" pitchFamily="34" charset="0"/>
              </a:rPr>
              <a:t>​</a:t>
            </a:r>
            <a:endParaRPr lang="en-US" sz="21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2100" b="0" i="0" u="none" strike="noStrike" dirty="0">
                <a:solidFill>
                  <a:srgbClr val="000000"/>
                </a:solidFill>
                <a:effectLst/>
                <a:latin typeface="Calibri" panose="020F0502020204030204" pitchFamily="34" charset="0"/>
              </a:rPr>
              <a:t>Break each subject down into </a:t>
            </a:r>
            <a:r>
              <a:rPr lang="en-GB" sz="2100" b="1" i="0" u="sng" dirty="0">
                <a:solidFill>
                  <a:srgbClr val="000000"/>
                </a:solidFill>
                <a:effectLst/>
                <a:latin typeface="Calibri" panose="020F0502020204030204" pitchFamily="34" charset="0"/>
              </a:rPr>
              <a:t>topic areas</a:t>
            </a:r>
            <a:r>
              <a:rPr lang="en-US" sz="2100" b="0" i="0" dirty="0">
                <a:solidFill>
                  <a:srgbClr val="000000"/>
                </a:solidFill>
                <a:effectLst/>
                <a:latin typeface="Calibri" panose="020F0502020204030204" pitchFamily="34" charset="0"/>
              </a:rPr>
              <a:t>​</a:t>
            </a:r>
            <a:endParaRPr lang="en-US" sz="21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2100" b="0" i="0" u="none" strike="noStrike" dirty="0">
                <a:solidFill>
                  <a:srgbClr val="000000"/>
                </a:solidFill>
                <a:effectLst/>
                <a:latin typeface="Calibri" panose="020F0502020204030204" pitchFamily="34" charset="0"/>
              </a:rPr>
              <a:t>Then start to </a:t>
            </a:r>
            <a:r>
              <a:rPr lang="en-GB" sz="2100" b="1" i="0" u="sng" dirty="0">
                <a:solidFill>
                  <a:srgbClr val="000000"/>
                </a:solidFill>
                <a:effectLst/>
                <a:latin typeface="Calibri" panose="020F0502020204030204" pitchFamily="34" charset="0"/>
              </a:rPr>
              <a:t>work backwards </a:t>
            </a:r>
            <a:r>
              <a:rPr lang="en-GB" sz="2100" b="0" i="0" u="none" strike="noStrike" dirty="0">
                <a:solidFill>
                  <a:srgbClr val="000000"/>
                </a:solidFill>
                <a:effectLst/>
                <a:latin typeface="Calibri" panose="020F0502020204030204" pitchFamily="34" charset="0"/>
              </a:rPr>
              <a:t>filling in when you are planning to have completed your revision for each area</a:t>
            </a:r>
            <a:r>
              <a:rPr lang="en-US" sz="2100" b="0" i="0" dirty="0">
                <a:solidFill>
                  <a:srgbClr val="000000"/>
                </a:solidFill>
                <a:effectLst/>
                <a:latin typeface="Calibri" panose="020F0502020204030204" pitchFamily="34" charset="0"/>
              </a:rPr>
              <a:t>​</a:t>
            </a:r>
            <a:endParaRPr lang="en-US" sz="21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2100" b="0" i="0" u="none" strike="noStrike" dirty="0">
                <a:solidFill>
                  <a:srgbClr val="000000"/>
                </a:solidFill>
                <a:effectLst/>
                <a:latin typeface="Calibri" panose="020F0502020204030204" pitchFamily="34" charset="0"/>
              </a:rPr>
              <a:t>A good rule is to take a </a:t>
            </a:r>
            <a:r>
              <a:rPr lang="en-GB" sz="2100" b="1" i="0" u="sng" dirty="0">
                <a:solidFill>
                  <a:srgbClr val="000000"/>
                </a:solidFill>
                <a:effectLst/>
                <a:latin typeface="Calibri" panose="020F0502020204030204" pitchFamily="34" charset="0"/>
              </a:rPr>
              <a:t>10-15 minute break every hour</a:t>
            </a:r>
            <a:r>
              <a:rPr lang="en-GB" sz="2100" b="0" i="0" u="none" strike="noStrike" dirty="0">
                <a:solidFill>
                  <a:srgbClr val="000000"/>
                </a:solidFill>
                <a:effectLst/>
                <a:latin typeface="Calibri" panose="020F0502020204030204" pitchFamily="34" charset="0"/>
              </a:rPr>
              <a:t>!!</a:t>
            </a:r>
            <a:r>
              <a:rPr lang="en-US" sz="2100" b="0" i="0" dirty="0">
                <a:solidFill>
                  <a:srgbClr val="000000"/>
                </a:solidFill>
                <a:effectLst/>
                <a:latin typeface="Calibri" panose="020F0502020204030204" pitchFamily="34" charset="0"/>
              </a:rPr>
              <a:t>​</a:t>
            </a:r>
            <a:endParaRPr lang="en-US" sz="21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2100" b="0" i="0" u="none" strike="noStrike" dirty="0">
                <a:solidFill>
                  <a:srgbClr val="000000"/>
                </a:solidFill>
                <a:effectLst/>
                <a:latin typeface="Calibri" panose="020F0502020204030204" pitchFamily="34" charset="0"/>
              </a:rPr>
              <a:t>Questions to ask yourself:</a:t>
            </a:r>
            <a:r>
              <a:rPr lang="en-US" sz="2100" b="0" i="0" dirty="0">
                <a:solidFill>
                  <a:srgbClr val="000000"/>
                </a:solidFill>
                <a:effectLst/>
                <a:latin typeface="Calibri" panose="020F0502020204030204" pitchFamily="34" charset="0"/>
              </a:rPr>
              <a:t>​</a:t>
            </a:r>
            <a:endParaRPr lang="en-US" sz="2100" b="0" i="0" dirty="0">
              <a:solidFill>
                <a:srgbClr val="000000"/>
              </a:solidFill>
              <a:effectLst/>
              <a:latin typeface="Arial" panose="020B0604020202020204" pitchFamily="34" charset="0"/>
            </a:endParaRPr>
          </a:p>
          <a:p>
            <a:pPr lvl="1" fontAlgn="base"/>
            <a:r>
              <a:rPr lang="en-GB" sz="2100" b="0" i="0" u="none" strike="noStrike" dirty="0">
                <a:solidFill>
                  <a:srgbClr val="000000"/>
                </a:solidFill>
                <a:effectLst/>
                <a:latin typeface="Calibri" panose="020F0502020204030204" pitchFamily="34" charset="0"/>
              </a:rPr>
              <a:t>What time of day do you work best?</a:t>
            </a:r>
            <a:r>
              <a:rPr lang="en-US" sz="2100" b="0" i="0" dirty="0">
                <a:solidFill>
                  <a:srgbClr val="000000"/>
                </a:solidFill>
                <a:effectLst/>
                <a:latin typeface="Calibri" panose="020F0502020204030204" pitchFamily="34" charset="0"/>
              </a:rPr>
              <a:t>​</a:t>
            </a:r>
            <a:endParaRPr lang="en-US" sz="2100" b="0" i="0" dirty="0">
              <a:solidFill>
                <a:srgbClr val="000000"/>
              </a:solidFill>
              <a:effectLst/>
              <a:latin typeface="Arial" panose="020B0604020202020204" pitchFamily="34" charset="0"/>
            </a:endParaRPr>
          </a:p>
          <a:p>
            <a:pPr lvl="1" fontAlgn="base"/>
            <a:r>
              <a:rPr lang="en-GB" sz="2100" b="0" i="0" u="none" strike="noStrike" dirty="0">
                <a:solidFill>
                  <a:srgbClr val="000000"/>
                </a:solidFill>
                <a:effectLst/>
                <a:latin typeface="Calibri" panose="020F0502020204030204" pitchFamily="34" charset="0"/>
              </a:rPr>
              <a:t>When do you get up, and go to bed?</a:t>
            </a:r>
            <a:r>
              <a:rPr lang="en-US" sz="2100" b="0" i="0" dirty="0">
                <a:solidFill>
                  <a:srgbClr val="000000"/>
                </a:solidFill>
                <a:effectLst/>
                <a:latin typeface="Calibri" panose="020F0502020204030204" pitchFamily="34" charset="0"/>
              </a:rPr>
              <a:t>​</a:t>
            </a:r>
            <a:endParaRPr lang="en-US" sz="2100" b="0" i="0" dirty="0">
              <a:solidFill>
                <a:srgbClr val="000000"/>
              </a:solidFill>
              <a:effectLst/>
              <a:latin typeface="Arial" panose="020B0604020202020204" pitchFamily="34" charset="0"/>
            </a:endParaRPr>
          </a:p>
          <a:p>
            <a:pPr lvl="1" fontAlgn="base"/>
            <a:r>
              <a:rPr lang="en-GB" sz="2100" b="0" i="0" u="none" strike="noStrike" dirty="0">
                <a:solidFill>
                  <a:srgbClr val="000000"/>
                </a:solidFill>
                <a:effectLst/>
                <a:latin typeface="Calibri" panose="020F0502020204030204" pitchFamily="34" charset="0"/>
              </a:rPr>
              <a:t>How long will you revise for each day?</a:t>
            </a:r>
            <a:r>
              <a:rPr lang="en-US" sz="2100" b="0" i="0" dirty="0">
                <a:solidFill>
                  <a:srgbClr val="000000"/>
                </a:solidFill>
                <a:effectLst/>
                <a:latin typeface="Calibri" panose="020F0502020204030204" pitchFamily="34" charset="0"/>
              </a:rPr>
              <a:t>​</a:t>
            </a:r>
            <a:endParaRPr lang="en-US" sz="2100" b="0" i="0" dirty="0">
              <a:solidFill>
                <a:srgbClr val="000000"/>
              </a:solidFill>
              <a:effectLst/>
              <a:latin typeface="Arial" panose="020B0604020202020204" pitchFamily="34" charset="0"/>
            </a:endParaRPr>
          </a:p>
          <a:p>
            <a:pPr lvl="1" fontAlgn="base"/>
            <a:r>
              <a:rPr lang="en-GB" sz="2100" b="0" i="0" u="none" strike="noStrike" dirty="0">
                <a:solidFill>
                  <a:srgbClr val="000000"/>
                </a:solidFill>
                <a:effectLst/>
                <a:latin typeface="Calibri" panose="020F0502020204030204" pitchFamily="34" charset="0"/>
              </a:rPr>
              <a:t>Fit in sensible breaks in your revision</a:t>
            </a:r>
            <a:endParaRPr lang="en-US" sz="2100" b="0" i="0" dirty="0">
              <a:solidFill>
                <a:srgbClr val="000000"/>
              </a:solidFill>
              <a:effectLst/>
              <a:latin typeface="Arial" panose="020B0604020202020204" pitchFamily="34" charset="0"/>
            </a:endParaRPr>
          </a:p>
          <a:p>
            <a:endParaRPr lang="en-GB" dirty="0"/>
          </a:p>
        </p:txBody>
      </p:sp>
    </p:spTree>
    <p:extLst>
      <p:ext uri="{BB962C8B-B14F-4D97-AF65-F5344CB8AC3E}">
        <p14:creationId xmlns:p14="http://schemas.microsoft.com/office/powerpoint/2010/main" val="3555133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5FD24-0944-4C6E-AA68-B312C8D1EB78}"/>
              </a:ext>
            </a:extLst>
          </p:cNvPr>
          <p:cNvSpPr>
            <a:spLocks noGrp="1"/>
          </p:cNvSpPr>
          <p:nvPr>
            <p:ph type="title"/>
          </p:nvPr>
        </p:nvSpPr>
        <p:spPr/>
        <p:txBody>
          <a:bodyPr/>
          <a:lstStyle/>
          <a:p>
            <a:r>
              <a:rPr lang="en-GB" dirty="0"/>
              <a:t>Summer Examinations 2022 the story so far…</a:t>
            </a:r>
          </a:p>
        </p:txBody>
      </p:sp>
      <p:sp>
        <p:nvSpPr>
          <p:cNvPr id="3" name="Content Placeholder 2">
            <a:extLst>
              <a:ext uri="{FF2B5EF4-FFF2-40B4-BE49-F238E27FC236}">
                <a16:creationId xmlns:a16="http://schemas.microsoft.com/office/drawing/2014/main" id="{DD62E3E8-0CF0-4A32-B8F3-FD1056DB8C0B}"/>
              </a:ext>
            </a:extLst>
          </p:cNvPr>
          <p:cNvSpPr>
            <a:spLocks noGrp="1"/>
          </p:cNvSpPr>
          <p:nvPr>
            <p:ph idx="1"/>
          </p:nvPr>
        </p:nvSpPr>
        <p:spPr/>
        <p:txBody>
          <a:bodyPr>
            <a:normAutofit fontScale="92500" lnSpcReduction="10000"/>
          </a:bodyPr>
          <a:lstStyle/>
          <a:p>
            <a:r>
              <a:rPr lang="en-GB" sz="2800" dirty="0"/>
              <a:t>Unless there is some sort of Public Crisis, Summer Examinations will be taking place this summer.</a:t>
            </a:r>
          </a:p>
          <a:p>
            <a:r>
              <a:rPr lang="en-GB" sz="2800" dirty="0"/>
              <a:t>Dates for Exams – </a:t>
            </a:r>
            <a:r>
              <a:rPr lang="en-GB" sz="2800" b="1" dirty="0"/>
              <a:t>16</a:t>
            </a:r>
            <a:r>
              <a:rPr lang="en-GB" sz="2800" b="1" baseline="30000" dirty="0"/>
              <a:t>th</a:t>
            </a:r>
            <a:r>
              <a:rPr lang="en-GB" sz="2800" b="1" dirty="0"/>
              <a:t> May – 27</a:t>
            </a:r>
            <a:r>
              <a:rPr lang="en-GB" sz="2800" b="1" baseline="30000" dirty="0"/>
              <a:t>th</a:t>
            </a:r>
            <a:r>
              <a:rPr lang="en-GB" sz="2800" b="1" dirty="0"/>
              <a:t> June </a:t>
            </a:r>
            <a:r>
              <a:rPr lang="en-GB" sz="2800" dirty="0"/>
              <a:t>(29</a:t>
            </a:r>
            <a:r>
              <a:rPr lang="en-GB" sz="2800" baseline="30000" dirty="0"/>
              <a:t>th</a:t>
            </a:r>
            <a:r>
              <a:rPr lang="en-GB" sz="2800" dirty="0"/>
              <a:t> June </a:t>
            </a:r>
            <a:r>
              <a:rPr lang="en-GB" sz="2800" b="1" dirty="0"/>
              <a:t>Contingency Day</a:t>
            </a:r>
            <a:r>
              <a:rPr lang="en-GB" sz="2800" dirty="0"/>
              <a:t>)</a:t>
            </a:r>
          </a:p>
          <a:p>
            <a:r>
              <a:rPr lang="en-GB" sz="2800" b="1" dirty="0"/>
              <a:t>Advanced Information </a:t>
            </a:r>
            <a:r>
              <a:rPr lang="en-GB" sz="2800" dirty="0"/>
              <a:t>released on 7</a:t>
            </a:r>
            <a:r>
              <a:rPr lang="en-GB" sz="2800" baseline="30000" dirty="0"/>
              <a:t>th</a:t>
            </a:r>
            <a:r>
              <a:rPr lang="en-GB" sz="2800" dirty="0"/>
              <a:t> February</a:t>
            </a:r>
          </a:p>
          <a:p>
            <a:r>
              <a:rPr lang="en-GB" sz="2800" b="1" dirty="0"/>
              <a:t>Distribution of grades </a:t>
            </a:r>
            <a:r>
              <a:rPr lang="en-GB" sz="2800" dirty="0"/>
              <a:t>will be somewhere between 2019 -2021</a:t>
            </a:r>
          </a:p>
        </p:txBody>
      </p:sp>
    </p:spTree>
    <p:extLst>
      <p:ext uri="{BB962C8B-B14F-4D97-AF65-F5344CB8AC3E}">
        <p14:creationId xmlns:p14="http://schemas.microsoft.com/office/powerpoint/2010/main" val="23157529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1FE5EE3-A6F3-4B55-A215-F03A453CD11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9639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D3767F-058B-4923-B1A2-E42A8F8CEF6C}"/>
              </a:ext>
            </a:extLst>
          </p:cNvPr>
          <p:cNvSpPr>
            <a:spLocks noGrp="1"/>
          </p:cNvSpPr>
          <p:nvPr>
            <p:ph type="ctrTitle"/>
          </p:nvPr>
        </p:nvSpPr>
        <p:spPr/>
        <p:txBody>
          <a:bodyPr/>
          <a:lstStyle/>
          <a:p>
            <a:r>
              <a:rPr lang="en-GB" dirty="0"/>
              <a:t>How to be fully prepared</a:t>
            </a:r>
          </a:p>
        </p:txBody>
      </p:sp>
      <p:sp>
        <p:nvSpPr>
          <p:cNvPr id="5" name="Subtitle 4">
            <a:extLst>
              <a:ext uri="{FF2B5EF4-FFF2-40B4-BE49-F238E27FC236}">
                <a16:creationId xmlns:a16="http://schemas.microsoft.com/office/drawing/2014/main" id="{31843BF6-C65A-40CB-A74F-3B603A258EB9}"/>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15608984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0F569-75BA-412B-A162-0A7D05146AF9}"/>
              </a:ext>
            </a:extLst>
          </p:cNvPr>
          <p:cNvSpPr>
            <a:spLocks noGrp="1"/>
          </p:cNvSpPr>
          <p:nvPr>
            <p:ph type="title"/>
          </p:nvPr>
        </p:nvSpPr>
        <p:spPr/>
        <p:txBody>
          <a:bodyPr/>
          <a:lstStyle/>
          <a:p>
            <a:r>
              <a:rPr lang="en-GB" b="1" i="0" dirty="0">
                <a:solidFill>
                  <a:srgbClr val="000000"/>
                </a:solidFill>
                <a:effectLst/>
                <a:latin typeface="Calibri Light" panose="020F0302020204030204" pitchFamily="34" charset="0"/>
              </a:rPr>
              <a:t>Remember that things don’t always go to plan</a:t>
            </a:r>
            <a:endParaRPr lang="en-GB" dirty="0"/>
          </a:p>
        </p:txBody>
      </p:sp>
      <p:sp>
        <p:nvSpPr>
          <p:cNvPr id="3" name="Content Placeholder 2">
            <a:extLst>
              <a:ext uri="{FF2B5EF4-FFF2-40B4-BE49-F238E27FC236}">
                <a16:creationId xmlns:a16="http://schemas.microsoft.com/office/drawing/2014/main" id="{668B7F76-BF14-4042-B97D-65439C0E1EF6}"/>
              </a:ext>
            </a:extLst>
          </p:cNvPr>
          <p:cNvSpPr>
            <a:spLocks noGrp="1"/>
          </p:cNvSpPr>
          <p:nvPr>
            <p:ph idx="1"/>
          </p:nvPr>
        </p:nvSpPr>
        <p:spPr/>
        <p:txBody>
          <a:bodyPr>
            <a:normAutofit lnSpcReduction="10000"/>
          </a:bodyPr>
          <a:lstStyle/>
          <a:p>
            <a:pPr algn="l" rtl="0" fontAlgn="base">
              <a:buFont typeface="Arial" panose="020B0604020202020204" pitchFamily="34" charset="0"/>
              <a:buChar char="•"/>
            </a:pPr>
            <a:r>
              <a:rPr lang="en-GB" sz="2400" b="0" i="0" dirty="0">
                <a:solidFill>
                  <a:srgbClr val="000000"/>
                </a:solidFill>
                <a:effectLst/>
                <a:latin typeface="Times New Roman" panose="02020603050405020304" pitchFamily="18" charset="0"/>
              </a:rPr>
              <a:t> </a:t>
            </a:r>
            <a:r>
              <a:rPr lang="en-GB" sz="2400" b="0" i="0" dirty="0">
                <a:solidFill>
                  <a:srgbClr val="444444"/>
                </a:solidFill>
                <a:effectLst/>
                <a:latin typeface="Calibri" panose="020F0502020204030204" pitchFamily="34" charset="0"/>
              </a:rPr>
              <a:t>Try not to worry if you don’t keep to your revision schedule or don’t feel like you’re making </a:t>
            </a:r>
            <a:r>
              <a:rPr lang="en-GB" sz="2400" b="1" i="0" dirty="0">
                <a:solidFill>
                  <a:srgbClr val="444444"/>
                </a:solidFill>
                <a:effectLst/>
                <a:latin typeface="Calibri" panose="020F0502020204030204" pitchFamily="34" charset="0"/>
              </a:rPr>
              <a:t>as much progress</a:t>
            </a:r>
            <a:r>
              <a:rPr lang="en-GB" sz="2400" b="0" i="0" dirty="0">
                <a:solidFill>
                  <a:srgbClr val="444444"/>
                </a:solidFill>
                <a:effectLst/>
                <a:latin typeface="Calibri" panose="020F0502020204030204" pitchFamily="34" charset="0"/>
              </a:rPr>
              <a:t> as you would like, it’s important to accept that you’re not going to be productive 100% of the time.</a:t>
            </a:r>
            <a:r>
              <a:rPr lang="en-US" sz="2400" b="0" i="0" dirty="0">
                <a:solidFill>
                  <a:srgbClr val="444444"/>
                </a:solidFill>
                <a:effectLst/>
                <a:latin typeface="Calibri" panose="020F0502020204030204" pitchFamily="34" charset="0"/>
              </a:rPr>
              <a:t>​</a:t>
            </a:r>
            <a:endParaRPr lang="en-US" sz="24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2400" b="0" i="0" dirty="0">
                <a:solidFill>
                  <a:srgbClr val="444444"/>
                </a:solidFill>
                <a:effectLst/>
                <a:latin typeface="Calibri" panose="020F0502020204030204" pitchFamily="34" charset="0"/>
              </a:rPr>
              <a:t>Try to avoid setting yourself </a:t>
            </a:r>
            <a:r>
              <a:rPr lang="en-GB" sz="2400" b="1" i="0" dirty="0">
                <a:solidFill>
                  <a:srgbClr val="444444"/>
                </a:solidFill>
                <a:effectLst/>
                <a:latin typeface="Calibri" panose="020F0502020204030204" pitchFamily="34" charset="0"/>
              </a:rPr>
              <a:t>unrealistic targets </a:t>
            </a:r>
            <a:r>
              <a:rPr lang="en-GB" sz="2400" b="0" i="0" dirty="0">
                <a:solidFill>
                  <a:srgbClr val="444444"/>
                </a:solidFill>
                <a:effectLst/>
                <a:latin typeface="Calibri" panose="020F0502020204030204" pitchFamily="34" charset="0"/>
              </a:rPr>
              <a:t>for the same reason, working in small, </a:t>
            </a:r>
            <a:r>
              <a:rPr lang="en-GB" sz="2400" b="1" i="0" dirty="0">
                <a:solidFill>
                  <a:srgbClr val="444444"/>
                </a:solidFill>
                <a:effectLst/>
                <a:latin typeface="Calibri" panose="020F0502020204030204" pitchFamily="34" charset="0"/>
              </a:rPr>
              <a:t>manageable chunks </a:t>
            </a:r>
            <a:r>
              <a:rPr lang="en-GB" sz="2400" b="0" i="0" dirty="0">
                <a:solidFill>
                  <a:srgbClr val="444444"/>
                </a:solidFill>
                <a:effectLst/>
                <a:latin typeface="Calibri" panose="020F0502020204030204" pitchFamily="34" charset="0"/>
              </a:rPr>
              <a:t>and taking </a:t>
            </a:r>
            <a:r>
              <a:rPr lang="en-GB" sz="2400" b="1" i="0" dirty="0">
                <a:solidFill>
                  <a:srgbClr val="444444"/>
                </a:solidFill>
                <a:effectLst/>
                <a:latin typeface="Calibri" panose="020F0502020204030204" pitchFamily="34" charset="0"/>
              </a:rPr>
              <a:t>regular breaks </a:t>
            </a:r>
            <a:r>
              <a:rPr lang="en-GB" sz="2400" b="0" i="0" dirty="0">
                <a:solidFill>
                  <a:srgbClr val="444444"/>
                </a:solidFill>
                <a:effectLst/>
                <a:latin typeface="Calibri" panose="020F0502020204030204" pitchFamily="34" charset="0"/>
              </a:rPr>
              <a:t>will help you keep motivated and </a:t>
            </a:r>
            <a:r>
              <a:rPr lang="en-GB" sz="2400" b="1" i="0" dirty="0">
                <a:solidFill>
                  <a:srgbClr val="444444"/>
                </a:solidFill>
                <a:effectLst/>
                <a:latin typeface="Calibri" panose="020F0502020204030204" pitchFamily="34" charset="0"/>
              </a:rPr>
              <a:t>stay positive</a:t>
            </a:r>
            <a:r>
              <a:rPr lang="en-GB" sz="2400" b="0" i="0" dirty="0">
                <a:solidFill>
                  <a:srgbClr val="444444"/>
                </a:solidFill>
                <a:effectLst/>
                <a:latin typeface="Calibri" panose="020F0502020204030204" pitchFamily="34" charset="0"/>
              </a:rPr>
              <a:t>.</a:t>
            </a:r>
            <a:endParaRPr lang="en-US" sz="2400" b="0" i="0" dirty="0">
              <a:solidFill>
                <a:srgbClr val="444444"/>
              </a:solidFill>
              <a:effectLst/>
              <a:latin typeface="Arial" panose="020B0604020202020204" pitchFamily="34" charset="0"/>
            </a:endParaRPr>
          </a:p>
        </p:txBody>
      </p:sp>
    </p:spTree>
    <p:extLst>
      <p:ext uri="{BB962C8B-B14F-4D97-AF65-F5344CB8AC3E}">
        <p14:creationId xmlns:p14="http://schemas.microsoft.com/office/powerpoint/2010/main" val="1628419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F5678-B158-46E0-A0A1-3B50935A3CB8}"/>
              </a:ext>
            </a:extLst>
          </p:cNvPr>
          <p:cNvSpPr>
            <a:spLocks noGrp="1"/>
          </p:cNvSpPr>
          <p:nvPr>
            <p:ph type="title"/>
          </p:nvPr>
        </p:nvSpPr>
        <p:spPr>
          <a:xfrm>
            <a:off x="804672" y="964692"/>
            <a:ext cx="5894832" cy="1188720"/>
          </a:xfrm>
        </p:spPr>
        <p:txBody>
          <a:bodyPr>
            <a:normAutofit/>
          </a:bodyPr>
          <a:lstStyle/>
          <a:p>
            <a:r>
              <a:rPr lang="en-GB" b="1" i="0" u="none" strike="noStrike">
                <a:effectLst/>
                <a:latin typeface="Calibri Light" panose="020F0302020204030204" pitchFamily="34" charset="0"/>
              </a:rPr>
              <a:t>Some top ways of taking care of yourself</a:t>
            </a:r>
            <a:r>
              <a:rPr lang="en-GB" b="0" i="0">
                <a:effectLst/>
                <a:latin typeface="Calibri Light" panose="020F0302020204030204" pitchFamily="34" charset="0"/>
              </a:rPr>
              <a:t>​</a:t>
            </a:r>
            <a:endParaRPr lang="en-GB" dirty="0"/>
          </a:p>
        </p:txBody>
      </p:sp>
      <p:sp>
        <p:nvSpPr>
          <p:cNvPr id="3" name="Content Placeholder 2">
            <a:extLst>
              <a:ext uri="{FF2B5EF4-FFF2-40B4-BE49-F238E27FC236}">
                <a16:creationId xmlns:a16="http://schemas.microsoft.com/office/drawing/2014/main" id="{E0D17B13-3876-40F5-947C-17D60F8F3B05}"/>
              </a:ext>
            </a:extLst>
          </p:cNvPr>
          <p:cNvSpPr>
            <a:spLocks noGrp="1"/>
          </p:cNvSpPr>
          <p:nvPr>
            <p:ph idx="1"/>
          </p:nvPr>
        </p:nvSpPr>
        <p:spPr>
          <a:xfrm>
            <a:off x="803243" y="2638044"/>
            <a:ext cx="5963317" cy="3263206"/>
          </a:xfrm>
        </p:spPr>
        <p:txBody>
          <a:bodyPr>
            <a:normAutofit fontScale="92500" lnSpcReduction="20000"/>
          </a:bodyPr>
          <a:lstStyle/>
          <a:p>
            <a:pPr marL="0" indent="0" rtl="0" fontAlgn="base">
              <a:lnSpc>
                <a:spcPct val="90000"/>
              </a:lnSpc>
              <a:buNone/>
            </a:pPr>
            <a:r>
              <a:rPr lang="en-GB" sz="2200" b="0" i="0" u="none" strike="noStrike" dirty="0">
                <a:effectLst/>
                <a:latin typeface="Calibri" panose="020F0502020204030204" pitchFamily="34" charset="0"/>
              </a:rPr>
              <a:t>1. Try to maintain a regular sleep pattern:</a:t>
            </a:r>
            <a:r>
              <a:rPr lang="en-US" sz="2200" b="0" i="0" dirty="0">
                <a:effectLst/>
                <a:latin typeface="Calibri" panose="020F0502020204030204" pitchFamily="34" charset="0"/>
              </a:rPr>
              <a:t>​</a:t>
            </a:r>
            <a:endParaRPr lang="en-US" sz="2200" b="0" i="0" dirty="0">
              <a:effectLst/>
              <a:latin typeface="Arial" panose="020B0604020202020204" pitchFamily="34" charset="0"/>
            </a:endParaRPr>
          </a:p>
          <a:p>
            <a:pPr marL="0" indent="0" rtl="0" fontAlgn="base">
              <a:lnSpc>
                <a:spcPct val="90000"/>
              </a:lnSpc>
              <a:buNone/>
            </a:pPr>
            <a:r>
              <a:rPr lang="en-GB" sz="2200" b="0" i="0" u="none" strike="noStrike" dirty="0">
                <a:effectLst/>
                <a:latin typeface="Calibri" panose="020F0502020204030204" pitchFamily="34" charset="0"/>
              </a:rPr>
              <a:t>Try to get </a:t>
            </a:r>
            <a:r>
              <a:rPr lang="en-GB" sz="2200" b="1" i="0" u="none" strike="noStrike" dirty="0">
                <a:effectLst/>
                <a:latin typeface="Calibri" panose="020F0502020204030204" pitchFamily="34" charset="0"/>
              </a:rPr>
              <a:t>enough sleep</a:t>
            </a:r>
            <a:r>
              <a:rPr lang="en-GB" sz="2200" b="0" i="0" u="none" strike="noStrike" dirty="0">
                <a:effectLst/>
                <a:latin typeface="Calibri" panose="020F0502020204030204" pitchFamily="34" charset="0"/>
              </a:rPr>
              <a:t>, especially if you’ve been revising for most of the day, sleeping helps you </a:t>
            </a:r>
            <a:r>
              <a:rPr lang="en-GB" sz="2200" b="1" i="0" u="none" strike="noStrike" dirty="0">
                <a:effectLst/>
                <a:latin typeface="Calibri" panose="020F0502020204030204" pitchFamily="34" charset="0"/>
              </a:rPr>
              <a:t>remember</a:t>
            </a:r>
            <a:r>
              <a:rPr lang="en-GB" sz="2200" b="0" i="0" u="none" strike="noStrike" dirty="0">
                <a:effectLst/>
                <a:latin typeface="Calibri" panose="020F0502020204030204" pitchFamily="34" charset="0"/>
              </a:rPr>
              <a:t> what you’ve learnt.</a:t>
            </a:r>
            <a:r>
              <a:rPr lang="en-US" sz="2200" b="0" i="0" dirty="0">
                <a:effectLst/>
                <a:latin typeface="Calibri" panose="020F0502020204030204" pitchFamily="34" charset="0"/>
              </a:rPr>
              <a:t>​</a:t>
            </a:r>
            <a:endParaRPr lang="en-US" sz="2200" b="0" i="0" dirty="0">
              <a:effectLst/>
              <a:latin typeface="Arial" panose="020B0604020202020204" pitchFamily="34" charset="0"/>
            </a:endParaRPr>
          </a:p>
          <a:p>
            <a:pPr marL="0" indent="0" rtl="0" fontAlgn="base">
              <a:lnSpc>
                <a:spcPct val="90000"/>
              </a:lnSpc>
              <a:buNone/>
            </a:pPr>
            <a:r>
              <a:rPr lang="en-GB" sz="2200" b="0" i="0" u="none" strike="noStrike" dirty="0">
                <a:effectLst/>
                <a:latin typeface="Calibri" panose="020F0502020204030204" pitchFamily="34" charset="0"/>
              </a:rPr>
              <a:t>Going to bed around the </a:t>
            </a:r>
            <a:r>
              <a:rPr lang="en-GB" sz="2200" b="1" i="0" u="none" strike="noStrike" dirty="0">
                <a:effectLst/>
                <a:latin typeface="Calibri" panose="020F0502020204030204" pitchFamily="34" charset="0"/>
              </a:rPr>
              <a:t>same time </a:t>
            </a:r>
            <a:r>
              <a:rPr lang="en-GB" sz="2200" b="0" i="0" u="none" strike="noStrike" dirty="0">
                <a:effectLst/>
                <a:latin typeface="Calibri" panose="020F0502020204030204" pitchFamily="34" charset="0"/>
              </a:rPr>
              <a:t>and setting an </a:t>
            </a:r>
            <a:r>
              <a:rPr lang="en-GB" sz="2200" b="1" i="0" u="none" strike="noStrike" dirty="0">
                <a:effectLst/>
                <a:latin typeface="Calibri" panose="020F0502020204030204" pitchFamily="34" charset="0"/>
              </a:rPr>
              <a:t>alarm</a:t>
            </a:r>
            <a:r>
              <a:rPr lang="en-GB" sz="2200" b="0" i="0" u="none" strike="noStrike" dirty="0">
                <a:effectLst/>
                <a:latin typeface="Calibri" panose="020F0502020204030204" pitchFamily="34" charset="0"/>
              </a:rPr>
              <a:t> for the next morning will help you create a </a:t>
            </a:r>
            <a:r>
              <a:rPr lang="en-GB" sz="2200" b="1" i="0" u="none" strike="noStrike" dirty="0">
                <a:effectLst/>
                <a:latin typeface="Calibri" panose="020F0502020204030204" pitchFamily="34" charset="0"/>
              </a:rPr>
              <a:t>consistent sleep routine</a:t>
            </a:r>
            <a:r>
              <a:rPr lang="en-GB" sz="2200" b="0" i="0" u="none" strike="noStrike" dirty="0">
                <a:effectLst/>
                <a:latin typeface="Calibri" panose="020F0502020204030204" pitchFamily="34" charset="0"/>
              </a:rPr>
              <a:t>.</a:t>
            </a:r>
            <a:r>
              <a:rPr lang="en-US" sz="2200" b="0" i="0" dirty="0">
                <a:effectLst/>
                <a:latin typeface="Calibri" panose="020F0502020204030204" pitchFamily="34" charset="0"/>
              </a:rPr>
              <a:t>​</a:t>
            </a:r>
            <a:endParaRPr lang="en-US" sz="2200" b="0" i="0" dirty="0">
              <a:effectLst/>
              <a:latin typeface="Arial" panose="020B0604020202020204" pitchFamily="34" charset="0"/>
            </a:endParaRPr>
          </a:p>
          <a:p>
            <a:pPr marL="0" indent="0" rtl="0" fontAlgn="base">
              <a:lnSpc>
                <a:spcPct val="90000"/>
              </a:lnSpc>
              <a:buNone/>
            </a:pPr>
            <a:r>
              <a:rPr lang="en-GB" sz="2200" b="0" i="0" u="none" strike="noStrike" dirty="0">
                <a:effectLst/>
                <a:latin typeface="Calibri" panose="020F0502020204030204" pitchFamily="34" charset="0"/>
              </a:rPr>
              <a:t>Try to do something </a:t>
            </a:r>
            <a:r>
              <a:rPr lang="en-GB" sz="2200" b="1" i="0" u="none" strike="noStrike" dirty="0">
                <a:effectLst/>
                <a:latin typeface="Calibri" panose="020F0502020204030204" pitchFamily="34" charset="0"/>
              </a:rPr>
              <a:t>relaxing</a:t>
            </a:r>
            <a:r>
              <a:rPr lang="en-GB" sz="2200" b="0" i="0" u="none" strike="noStrike" dirty="0">
                <a:effectLst/>
                <a:latin typeface="Calibri" panose="020F0502020204030204" pitchFamily="34" charset="0"/>
              </a:rPr>
              <a:t> before going to bed, but it’s best to </a:t>
            </a:r>
            <a:r>
              <a:rPr lang="en-GB" sz="2200" b="1" i="0" u="none" strike="noStrike" dirty="0">
                <a:effectLst/>
                <a:latin typeface="Calibri" panose="020F0502020204030204" pitchFamily="34" charset="0"/>
              </a:rPr>
              <a:t>avoid looking at a screen</a:t>
            </a:r>
            <a:r>
              <a:rPr lang="en-GB" sz="2200" b="0" i="0" u="none" strike="noStrike" dirty="0">
                <a:effectLst/>
                <a:latin typeface="Calibri" panose="020F0502020204030204" pitchFamily="34" charset="0"/>
              </a:rPr>
              <a:t>.</a:t>
            </a:r>
            <a:r>
              <a:rPr lang="en-US" sz="2200" b="0" i="0" dirty="0">
                <a:effectLst/>
                <a:latin typeface="Calibri" panose="020F0502020204030204" pitchFamily="34" charset="0"/>
              </a:rPr>
              <a:t>​</a:t>
            </a:r>
            <a:endParaRPr lang="en-US" sz="2200" b="0" i="0" dirty="0">
              <a:effectLst/>
              <a:latin typeface="Arial" panose="020B0604020202020204" pitchFamily="34" charset="0"/>
            </a:endParaRPr>
          </a:p>
          <a:p>
            <a:pPr marL="0" indent="0" rtl="0" fontAlgn="base">
              <a:lnSpc>
                <a:spcPct val="90000"/>
              </a:lnSpc>
              <a:buNone/>
            </a:pPr>
            <a:r>
              <a:rPr lang="en-GB" sz="2200" b="0" i="0" u="none" strike="noStrike" dirty="0">
                <a:effectLst/>
                <a:latin typeface="Calibri" panose="020F0502020204030204" pitchFamily="34" charset="0"/>
              </a:rPr>
              <a:t>Don’t be tempted to </a:t>
            </a:r>
            <a:r>
              <a:rPr lang="en-GB" sz="2200" b="1" i="0" u="none" strike="noStrike" dirty="0">
                <a:effectLst/>
                <a:latin typeface="Calibri" panose="020F0502020204030204" pitchFamily="34" charset="0"/>
              </a:rPr>
              <a:t>skip sleep </a:t>
            </a:r>
            <a:r>
              <a:rPr lang="en-GB" sz="2200" b="0" i="0" u="none" strike="noStrike" dirty="0">
                <a:effectLst/>
                <a:latin typeface="Calibri" panose="020F0502020204030204" pitchFamily="34" charset="0"/>
              </a:rPr>
              <a:t>to revise, you might </a:t>
            </a:r>
            <a:r>
              <a:rPr lang="en-GB" sz="2200" b="1" i="0" u="none" strike="noStrike" dirty="0">
                <a:effectLst/>
                <a:latin typeface="Calibri" panose="020F0502020204030204" pitchFamily="34" charset="0"/>
              </a:rPr>
              <a:t>struggle to concentrate </a:t>
            </a:r>
            <a:r>
              <a:rPr lang="en-GB" sz="2200" b="0" i="0" u="none" strike="noStrike" dirty="0">
                <a:effectLst/>
                <a:latin typeface="Calibri" panose="020F0502020204030204" pitchFamily="34" charset="0"/>
              </a:rPr>
              <a:t>on what you’re revising and you’ll feel </a:t>
            </a:r>
            <a:r>
              <a:rPr lang="en-GB" sz="2200" b="1" i="0" u="none" strike="noStrike" dirty="0">
                <a:effectLst/>
                <a:latin typeface="Calibri" panose="020F0502020204030204" pitchFamily="34" charset="0"/>
              </a:rPr>
              <a:t>tired</a:t>
            </a:r>
            <a:r>
              <a:rPr lang="en-GB" sz="2200" b="0" i="0" u="none" strike="noStrike" dirty="0">
                <a:effectLst/>
                <a:latin typeface="Calibri" panose="020F0502020204030204" pitchFamily="34" charset="0"/>
              </a:rPr>
              <a:t> the next day.</a:t>
            </a:r>
            <a:endParaRPr lang="en-US" sz="2200" b="0" i="0" dirty="0">
              <a:effectLst/>
              <a:latin typeface="Arial" panose="020B0604020202020204" pitchFamily="34" charset="0"/>
            </a:endParaRPr>
          </a:p>
          <a:p>
            <a:pPr>
              <a:lnSpc>
                <a:spcPct val="90000"/>
              </a:lnSpc>
            </a:pPr>
            <a:endParaRPr lang="en-GB" sz="1500" dirty="0"/>
          </a:p>
        </p:txBody>
      </p:sp>
      <p:sp>
        <p:nvSpPr>
          <p:cNvPr id="71" name="Rectangle 70">
            <a:extLst>
              <a:ext uri="{FF2B5EF4-FFF2-40B4-BE49-F238E27FC236}">
                <a16:creationId xmlns:a16="http://schemas.microsoft.com/office/drawing/2014/main" id="{879398A9-0D0D-4901-BDDF-B3D93CECA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6706" y="964692"/>
            <a:ext cx="3986784"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011FEC3B-E514-4E21-B2CB-7903A73569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1298" y="1128683"/>
            <a:ext cx="3657600"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B2ED7E20-D3B5-4A94-A80D-C02AF7CE042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715890" y="2153412"/>
            <a:ext cx="3328416" cy="2398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7709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F5678-B158-46E0-A0A1-3B50935A3CB8}"/>
              </a:ext>
            </a:extLst>
          </p:cNvPr>
          <p:cNvSpPr>
            <a:spLocks noGrp="1"/>
          </p:cNvSpPr>
          <p:nvPr>
            <p:ph type="title"/>
          </p:nvPr>
        </p:nvSpPr>
        <p:spPr>
          <a:xfrm>
            <a:off x="804672" y="964692"/>
            <a:ext cx="5894832" cy="1188720"/>
          </a:xfrm>
        </p:spPr>
        <p:txBody>
          <a:bodyPr>
            <a:normAutofit/>
          </a:bodyPr>
          <a:lstStyle/>
          <a:p>
            <a:r>
              <a:rPr lang="en-GB" b="1" i="0" u="none" strike="noStrike">
                <a:effectLst/>
                <a:latin typeface="Calibri Light" panose="020F0302020204030204" pitchFamily="34" charset="0"/>
              </a:rPr>
              <a:t>Some top ways of taking care of yourself</a:t>
            </a:r>
            <a:r>
              <a:rPr lang="en-GB" b="0" i="0">
                <a:effectLst/>
                <a:latin typeface="Calibri Light" panose="020F0302020204030204" pitchFamily="34" charset="0"/>
              </a:rPr>
              <a:t>​</a:t>
            </a:r>
            <a:endParaRPr lang="en-GB" dirty="0"/>
          </a:p>
        </p:txBody>
      </p:sp>
      <p:sp>
        <p:nvSpPr>
          <p:cNvPr id="3" name="Content Placeholder 2">
            <a:extLst>
              <a:ext uri="{FF2B5EF4-FFF2-40B4-BE49-F238E27FC236}">
                <a16:creationId xmlns:a16="http://schemas.microsoft.com/office/drawing/2014/main" id="{E0D17B13-3876-40F5-947C-17D60F8F3B05}"/>
              </a:ext>
            </a:extLst>
          </p:cNvPr>
          <p:cNvSpPr>
            <a:spLocks noGrp="1"/>
          </p:cNvSpPr>
          <p:nvPr>
            <p:ph idx="1"/>
          </p:nvPr>
        </p:nvSpPr>
        <p:spPr>
          <a:xfrm>
            <a:off x="803243" y="2638044"/>
            <a:ext cx="5963317" cy="3263206"/>
          </a:xfrm>
        </p:spPr>
        <p:txBody>
          <a:bodyPr>
            <a:normAutofit lnSpcReduction="10000"/>
          </a:bodyPr>
          <a:lstStyle/>
          <a:p>
            <a:pPr marL="0" indent="0" algn="l" rtl="0" fontAlgn="base">
              <a:buNone/>
            </a:pPr>
            <a:r>
              <a:rPr lang="en-GB" sz="2400" b="0" i="0" u="none" strike="noStrike" dirty="0">
                <a:solidFill>
                  <a:srgbClr val="000000"/>
                </a:solidFill>
                <a:effectLst/>
                <a:latin typeface="Calibri" panose="020F0502020204030204" pitchFamily="34" charset="0"/>
              </a:rPr>
              <a:t>2. Eat a balanced det and drink plenty of water:</a:t>
            </a:r>
            <a:r>
              <a:rPr lang="en-US" sz="2400" b="0" i="0" dirty="0">
                <a:solidFill>
                  <a:srgbClr val="000000"/>
                </a:solidFill>
                <a:effectLst/>
                <a:latin typeface="Calibri" panose="020F0502020204030204" pitchFamily="34" charset="0"/>
              </a:rPr>
              <a:t>​</a:t>
            </a:r>
            <a:endParaRPr lang="en-US" sz="2400" b="0" i="0" dirty="0">
              <a:solidFill>
                <a:srgbClr val="000000"/>
              </a:solidFill>
              <a:effectLst/>
              <a:latin typeface="Segoe UI" panose="020B0502040204020203" pitchFamily="34" charset="0"/>
            </a:endParaRPr>
          </a:p>
          <a:p>
            <a:pPr marL="0" indent="0" algn="l" rtl="0" fontAlgn="base">
              <a:buNone/>
            </a:pPr>
            <a:r>
              <a:rPr lang="en-GB" sz="2400" b="0" i="0" u="none" strike="noStrike" dirty="0">
                <a:solidFill>
                  <a:srgbClr val="000000"/>
                </a:solidFill>
                <a:effectLst/>
                <a:latin typeface="Calibri" panose="020F0502020204030204" pitchFamily="34" charset="0"/>
              </a:rPr>
              <a:t>Try to eat a </a:t>
            </a:r>
            <a:r>
              <a:rPr lang="en-GB" sz="2400" b="1" i="0" u="none" strike="noStrike" dirty="0">
                <a:solidFill>
                  <a:srgbClr val="000000"/>
                </a:solidFill>
                <a:effectLst/>
                <a:latin typeface="Calibri" panose="020F0502020204030204" pitchFamily="34" charset="0"/>
              </a:rPr>
              <a:t>balanced diet </a:t>
            </a:r>
            <a:r>
              <a:rPr lang="en-GB" sz="2400" b="0" i="0" u="none" strike="noStrike" dirty="0">
                <a:solidFill>
                  <a:srgbClr val="000000"/>
                </a:solidFill>
                <a:effectLst/>
                <a:latin typeface="Calibri" panose="020F0502020204030204" pitchFamily="34" charset="0"/>
              </a:rPr>
              <a:t>(that means not leaving your veggies) and avoid </a:t>
            </a:r>
            <a:r>
              <a:rPr lang="en-GB" sz="2400" b="1" i="0" u="none" strike="noStrike" dirty="0">
                <a:solidFill>
                  <a:srgbClr val="000000"/>
                </a:solidFill>
                <a:effectLst/>
                <a:latin typeface="Calibri" panose="020F0502020204030204" pitchFamily="34" charset="0"/>
              </a:rPr>
              <a:t>skipping meals</a:t>
            </a:r>
            <a:r>
              <a:rPr lang="en-GB" sz="2400" b="0" i="0" u="none" strike="noStrike" dirty="0">
                <a:solidFill>
                  <a:srgbClr val="000000"/>
                </a:solidFill>
                <a:effectLst/>
                <a:latin typeface="Calibri" panose="020F0502020204030204" pitchFamily="34" charset="0"/>
              </a:rPr>
              <a:t>. This will give you </a:t>
            </a:r>
            <a:r>
              <a:rPr lang="en-GB" sz="2400" b="1" i="0" u="none" strike="noStrike" dirty="0">
                <a:solidFill>
                  <a:srgbClr val="000000"/>
                </a:solidFill>
                <a:effectLst/>
                <a:latin typeface="Calibri" panose="020F0502020204030204" pitchFamily="34" charset="0"/>
              </a:rPr>
              <a:t>energy</a:t>
            </a:r>
            <a:r>
              <a:rPr lang="en-GB" sz="2400" b="0" i="0" u="none" strike="noStrike" dirty="0">
                <a:solidFill>
                  <a:srgbClr val="000000"/>
                </a:solidFill>
                <a:effectLst/>
                <a:latin typeface="Calibri" panose="020F0502020204030204" pitchFamily="34" charset="0"/>
              </a:rPr>
              <a:t> and help you </a:t>
            </a:r>
            <a:r>
              <a:rPr lang="en-GB" sz="2400" b="1" i="0" u="none" strike="noStrike" dirty="0">
                <a:solidFill>
                  <a:srgbClr val="000000"/>
                </a:solidFill>
                <a:effectLst/>
                <a:latin typeface="Calibri" panose="020F0502020204030204" pitchFamily="34" charset="0"/>
              </a:rPr>
              <a:t>stay healthy</a:t>
            </a:r>
            <a:r>
              <a:rPr lang="en-GB" sz="2400" b="0" i="0" u="none" strike="noStrike" dirty="0">
                <a:solidFill>
                  <a:srgbClr val="000000"/>
                </a:solidFill>
                <a:effectLst/>
                <a:latin typeface="Calibri" panose="020F0502020204030204" pitchFamily="34" charset="0"/>
              </a:rPr>
              <a:t>.</a:t>
            </a:r>
            <a:r>
              <a:rPr lang="en-US" sz="2400" b="0" i="0" dirty="0">
                <a:solidFill>
                  <a:srgbClr val="000000"/>
                </a:solidFill>
                <a:effectLst/>
                <a:latin typeface="Calibri" panose="020F0502020204030204" pitchFamily="34" charset="0"/>
              </a:rPr>
              <a:t>​</a:t>
            </a:r>
            <a:endParaRPr lang="en-US" sz="2400" b="0" i="0" dirty="0">
              <a:solidFill>
                <a:srgbClr val="000000"/>
              </a:solidFill>
              <a:effectLst/>
              <a:latin typeface="Arial" panose="020B0604020202020204" pitchFamily="34" charset="0"/>
            </a:endParaRPr>
          </a:p>
          <a:p>
            <a:pPr marL="0" indent="0" algn="l" rtl="0" fontAlgn="base">
              <a:buNone/>
            </a:pPr>
            <a:r>
              <a:rPr lang="en-GB" sz="2400" b="0" i="0" u="none" strike="noStrike" dirty="0">
                <a:solidFill>
                  <a:srgbClr val="000000"/>
                </a:solidFill>
                <a:effectLst/>
                <a:latin typeface="Calibri" panose="020F0502020204030204" pitchFamily="34" charset="0"/>
              </a:rPr>
              <a:t>Make sure you drink </a:t>
            </a:r>
            <a:r>
              <a:rPr lang="en-GB" sz="2400" b="1" i="0" u="none" strike="noStrike" dirty="0">
                <a:solidFill>
                  <a:srgbClr val="000000"/>
                </a:solidFill>
                <a:effectLst/>
                <a:latin typeface="Calibri" panose="020F0502020204030204" pitchFamily="34" charset="0"/>
              </a:rPr>
              <a:t>water</a:t>
            </a:r>
            <a:r>
              <a:rPr lang="en-GB" sz="2400" b="0" i="0" u="none" strike="noStrike" dirty="0">
                <a:solidFill>
                  <a:srgbClr val="000000"/>
                </a:solidFill>
                <a:effectLst/>
                <a:latin typeface="Calibri" panose="020F0502020204030204" pitchFamily="34" charset="0"/>
              </a:rPr>
              <a:t> regularly to keep yourself </a:t>
            </a:r>
            <a:r>
              <a:rPr lang="en-GB" sz="2400" b="1" i="0" u="none" strike="noStrike" dirty="0">
                <a:solidFill>
                  <a:srgbClr val="000000"/>
                </a:solidFill>
                <a:effectLst/>
                <a:latin typeface="Calibri" panose="020F0502020204030204" pitchFamily="34" charset="0"/>
              </a:rPr>
              <a:t>hydrated</a:t>
            </a:r>
            <a:r>
              <a:rPr lang="en-GB" sz="2400" b="0" i="0" u="none" strike="noStrike" dirty="0">
                <a:solidFill>
                  <a:srgbClr val="000000"/>
                </a:solidFill>
                <a:effectLst/>
                <a:latin typeface="Calibri" panose="020F0502020204030204" pitchFamily="34" charset="0"/>
              </a:rPr>
              <a:t>.</a:t>
            </a:r>
            <a:endParaRPr lang="en-US" sz="2400" b="0" i="0" dirty="0">
              <a:solidFill>
                <a:srgbClr val="000000"/>
              </a:solidFill>
              <a:effectLst/>
              <a:latin typeface="Arial" panose="020B0604020202020204" pitchFamily="34" charset="0"/>
            </a:endParaRPr>
          </a:p>
          <a:p>
            <a:pPr>
              <a:lnSpc>
                <a:spcPct val="90000"/>
              </a:lnSpc>
            </a:pPr>
            <a:endParaRPr lang="en-GB" sz="1500" dirty="0"/>
          </a:p>
        </p:txBody>
      </p:sp>
      <p:sp>
        <p:nvSpPr>
          <p:cNvPr id="71" name="Rectangle 70">
            <a:extLst>
              <a:ext uri="{FF2B5EF4-FFF2-40B4-BE49-F238E27FC236}">
                <a16:creationId xmlns:a16="http://schemas.microsoft.com/office/drawing/2014/main" id="{879398A9-0D0D-4901-BDDF-B3D93CECA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6706" y="964692"/>
            <a:ext cx="3986784"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011FEC3B-E514-4E21-B2CB-7903A73569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1298" y="1128683"/>
            <a:ext cx="3657600"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7571B4D2-A399-406B-85A7-0DD0D4FC49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5123" y="2153412"/>
            <a:ext cx="3409950" cy="2457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11289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F5678-B158-46E0-A0A1-3B50935A3CB8}"/>
              </a:ext>
            </a:extLst>
          </p:cNvPr>
          <p:cNvSpPr>
            <a:spLocks noGrp="1"/>
          </p:cNvSpPr>
          <p:nvPr>
            <p:ph type="title"/>
          </p:nvPr>
        </p:nvSpPr>
        <p:spPr>
          <a:xfrm>
            <a:off x="804672" y="964692"/>
            <a:ext cx="5894832" cy="1188720"/>
          </a:xfrm>
        </p:spPr>
        <p:txBody>
          <a:bodyPr>
            <a:normAutofit/>
          </a:bodyPr>
          <a:lstStyle/>
          <a:p>
            <a:r>
              <a:rPr lang="en-GB" b="1" i="0" u="none" strike="noStrike">
                <a:effectLst/>
                <a:latin typeface="Calibri Light" panose="020F0302020204030204" pitchFamily="34" charset="0"/>
              </a:rPr>
              <a:t>Some top ways of taking care of yourself</a:t>
            </a:r>
            <a:r>
              <a:rPr lang="en-GB" b="0" i="0">
                <a:effectLst/>
                <a:latin typeface="Calibri Light" panose="020F0302020204030204" pitchFamily="34" charset="0"/>
              </a:rPr>
              <a:t>​</a:t>
            </a:r>
            <a:endParaRPr lang="en-GB" dirty="0"/>
          </a:p>
        </p:txBody>
      </p:sp>
      <p:sp>
        <p:nvSpPr>
          <p:cNvPr id="3" name="Content Placeholder 2">
            <a:extLst>
              <a:ext uri="{FF2B5EF4-FFF2-40B4-BE49-F238E27FC236}">
                <a16:creationId xmlns:a16="http://schemas.microsoft.com/office/drawing/2014/main" id="{E0D17B13-3876-40F5-947C-17D60F8F3B05}"/>
              </a:ext>
            </a:extLst>
          </p:cNvPr>
          <p:cNvSpPr>
            <a:spLocks noGrp="1"/>
          </p:cNvSpPr>
          <p:nvPr>
            <p:ph idx="1"/>
          </p:nvPr>
        </p:nvSpPr>
        <p:spPr>
          <a:xfrm>
            <a:off x="803243" y="2638044"/>
            <a:ext cx="5963317" cy="3263206"/>
          </a:xfrm>
        </p:spPr>
        <p:txBody>
          <a:bodyPr>
            <a:normAutofit fontScale="92500"/>
          </a:bodyPr>
          <a:lstStyle/>
          <a:p>
            <a:pPr marL="0" indent="0" algn="l" rtl="0" fontAlgn="base">
              <a:buNone/>
            </a:pPr>
            <a:r>
              <a:rPr lang="en-GB" sz="3200" b="0" i="0" u="none" strike="noStrike" dirty="0">
                <a:solidFill>
                  <a:srgbClr val="000000"/>
                </a:solidFill>
                <a:effectLst/>
                <a:latin typeface="Calibri" panose="020F0502020204030204" pitchFamily="34" charset="0"/>
              </a:rPr>
              <a:t>3. Keep active and get some fresh air:</a:t>
            </a:r>
            <a:r>
              <a:rPr lang="en-US" sz="3200" b="0" i="0" dirty="0">
                <a:solidFill>
                  <a:srgbClr val="000000"/>
                </a:solidFill>
                <a:effectLst/>
                <a:latin typeface="Calibri" panose="020F0502020204030204" pitchFamily="34" charset="0"/>
              </a:rPr>
              <a:t>​</a:t>
            </a:r>
            <a:endParaRPr lang="en-US" sz="3200" b="0" i="0" dirty="0">
              <a:solidFill>
                <a:srgbClr val="000000"/>
              </a:solidFill>
              <a:effectLst/>
              <a:latin typeface="Segoe UI" panose="020B0502040204020203" pitchFamily="34" charset="0"/>
            </a:endParaRPr>
          </a:p>
          <a:p>
            <a:pPr marL="0" indent="0" algn="l" rtl="0" fontAlgn="base">
              <a:buNone/>
            </a:pPr>
            <a:r>
              <a:rPr lang="en-GB" sz="3200" b="0" i="0" u="none" strike="noStrike" dirty="0">
                <a:solidFill>
                  <a:srgbClr val="000000"/>
                </a:solidFill>
                <a:effectLst/>
                <a:latin typeface="Calibri" panose="020F0502020204030204" pitchFamily="34" charset="0"/>
              </a:rPr>
              <a:t>Going </a:t>
            </a:r>
            <a:r>
              <a:rPr lang="en-GB" sz="3200" b="1" i="0" u="none" strike="noStrike" dirty="0">
                <a:solidFill>
                  <a:srgbClr val="000000"/>
                </a:solidFill>
                <a:effectLst/>
                <a:latin typeface="Calibri" panose="020F0502020204030204" pitchFamily="34" charset="0"/>
              </a:rPr>
              <a:t>outside</a:t>
            </a:r>
            <a:r>
              <a:rPr lang="en-GB" sz="3200" b="0" i="0" u="none" strike="noStrike" dirty="0">
                <a:solidFill>
                  <a:srgbClr val="000000"/>
                </a:solidFill>
                <a:effectLst/>
                <a:latin typeface="Calibri" panose="020F0502020204030204" pitchFamily="34" charset="0"/>
              </a:rPr>
              <a:t> or </a:t>
            </a:r>
            <a:r>
              <a:rPr lang="en-GB" sz="3200" b="1" i="0" u="none" strike="noStrike" dirty="0">
                <a:solidFill>
                  <a:srgbClr val="000000"/>
                </a:solidFill>
                <a:effectLst/>
                <a:latin typeface="Calibri" panose="020F0502020204030204" pitchFamily="34" charset="0"/>
              </a:rPr>
              <a:t>exercising</a:t>
            </a:r>
            <a:r>
              <a:rPr lang="en-GB" sz="3200" b="0" i="0" u="none" strike="noStrike" dirty="0">
                <a:solidFill>
                  <a:srgbClr val="000000"/>
                </a:solidFill>
                <a:effectLst/>
                <a:latin typeface="Calibri" panose="020F0502020204030204" pitchFamily="34" charset="0"/>
              </a:rPr>
              <a:t> can be a really good way of clearing your head.</a:t>
            </a:r>
            <a:r>
              <a:rPr lang="en-US" sz="3200" b="0" i="0" dirty="0">
                <a:solidFill>
                  <a:srgbClr val="000000"/>
                </a:solidFill>
                <a:effectLst/>
                <a:latin typeface="Calibri" panose="020F0502020204030204" pitchFamily="34" charset="0"/>
              </a:rPr>
              <a:t>​</a:t>
            </a:r>
            <a:endParaRPr lang="en-US" sz="3200" b="0" i="0" dirty="0">
              <a:solidFill>
                <a:srgbClr val="000000"/>
              </a:solidFill>
              <a:effectLst/>
              <a:latin typeface="Arial" panose="020B0604020202020204" pitchFamily="34" charset="0"/>
            </a:endParaRPr>
          </a:p>
          <a:p>
            <a:pPr marL="0" indent="0" algn="l" rtl="0" fontAlgn="base">
              <a:buNone/>
            </a:pPr>
            <a:r>
              <a:rPr lang="en-GB" sz="3200" b="0" i="0" u="none" strike="noStrike" dirty="0">
                <a:solidFill>
                  <a:srgbClr val="000000"/>
                </a:solidFill>
                <a:effectLst/>
                <a:latin typeface="Calibri" panose="020F0502020204030204" pitchFamily="34" charset="0"/>
              </a:rPr>
              <a:t>This could be as simple as going for a short walk in your revision breaks</a:t>
            </a:r>
            <a:endParaRPr lang="en-US" sz="3200" b="0" i="0" dirty="0">
              <a:solidFill>
                <a:srgbClr val="000000"/>
              </a:solidFill>
              <a:effectLst/>
              <a:latin typeface="Arial" panose="020B0604020202020204" pitchFamily="34" charset="0"/>
            </a:endParaRPr>
          </a:p>
          <a:p>
            <a:pPr marL="0" indent="0">
              <a:lnSpc>
                <a:spcPct val="90000"/>
              </a:lnSpc>
              <a:buNone/>
            </a:pPr>
            <a:endParaRPr lang="en-GB" sz="1500" dirty="0"/>
          </a:p>
        </p:txBody>
      </p:sp>
      <p:sp>
        <p:nvSpPr>
          <p:cNvPr id="71" name="Rectangle 70">
            <a:extLst>
              <a:ext uri="{FF2B5EF4-FFF2-40B4-BE49-F238E27FC236}">
                <a16:creationId xmlns:a16="http://schemas.microsoft.com/office/drawing/2014/main" id="{879398A9-0D0D-4901-BDDF-B3D93CECA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6706" y="964692"/>
            <a:ext cx="3986784"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011FEC3B-E514-4E21-B2CB-7903A73569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1298" y="1128683"/>
            <a:ext cx="3657600"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a:extLst>
              <a:ext uri="{FF2B5EF4-FFF2-40B4-BE49-F238E27FC236}">
                <a16:creationId xmlns:a16="http://schemas.microsoft.com/office/drawing/2014/main" id="{B3623B72-52AB-42AA-8E45-DDD93541A2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5123" y="2149895"/>
            <a:ext cx="3409950" cy="2457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44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F5678-B158-46E0-A0A1-3B50935A3CB8}"/>
              </a:ext>
            </a:extLst>
          </p:cNvPr>
          <p:cNvSpPr>
            <a:spLocks noGrp="1"/>
          </p:cNvSpPr>
          <p:nvPr>
            <p:ph type="title"/>
          </p:nvPr>
        </p:nvSpPr>
        <p:spPr>
          <a:xfrm>
            <a:off x="804672" y="964692"/>
            <a:ext cx="5894832" cy="1188720"/>
          </a:xfrm>
        </p:spPr>
        <p:txBody>
          <a:bodyPr>
            <a:normAutofit/>
          </a:bodyPr>
          <a:lstStyle/>
          <a:p>
            <a:r>
              <a:rPr lang="en-GB" b="1" i="0" u="none" strike="noStrike">
                <a:effectLst/>
                <a:latin typeface="Calibri Light" panose="020F0302020204030204" pitchFamily="34" charset="0"/>
              </a:rPr>
              <a:t>Some top ways of taking care of yourself</a:t>
            </a:r>
            <a:r>
              <a:rPr lang="en-GB" b="0" i="0">
                <a:effectLst/>
                <a:latin typeface="Calibri Light" panose="020F0302020204030204" pitchFamily="34" charset="0"/>
              </a:rPr>
              <a:t>​</a:t>
            </a:r>
            <a:endParaRPr lang="en-GB" dirty="0"/>
          </a:p>
        </p:txBody>
      </p:sp>
      <p:sp>
        <p:nvSpPr>
          <p:cNvPr id="3" name="Content Placeholder 2">
            <a:extLst>
              <a:ext uri="{FF2B5EF4-FFF2-40B4-BE49-F238E27FC236}">
                <a16:creationId xmlns:a16="http://schemas.microsoft.com/office/drawing/2014/main" id="{E0D17B13-3876-40F5-947C-17D60F8F3B05}"/>
              </a:ext>
            </a:extLst>
          </p:cNvPr>
          <p:cNvSpPr>
            <a:spLocks noGrp="1"/>
          </p:cNvSpPr>
          <p:nvPr>
            <p:ph idx="1"/>
          </p:nvPr>
        </p:nvSpPr>
        <p:spPr>
          <a:xfrm>
            <a:off x="803243" y="2638044"/>
            <a:ext cx="5963317" cy="3263206"/>
          </a:xfrm>
        </p:spPr>
        <p:txBody>
          <a:bodyPr>
            <a:normAutofit fontScale="92500" lnSpcReduction="20000"/>
          </a:bodyPr>
          <a:lstStyle/>
          <a:p>
            <a:pPr marL="0" indent="0" algn="l" rtl="0" fontAlgn="base">
              <a:buNone/>
            </a:pPr>
            <a:r>
              <a:rPr lang="en-GB" sz="2600" b="0" i="0" u="none" strike="noStrike" dirty="0">
                <a:solidFill>
                  <a:srgbClr val="000000"/>
                </a:solidFill>
                <a:effectLst/>
                <a:latin typeface="Calibri" panose="020F0502020204030204" pitchFamily="34" charset="0"/>
              </a:rPr>
              <a:t>4. Set time aside for relaxation and hobbies:</a:t>
            </a:r>
            <a:r>
              <a:rPr lang="en-US" sz="2600" b="0" i="0" dirty="0">
                <a:solidFill>
                  <a:srgbClr val="000000"/>
                </a:solidFill>
                <a:effectLst/>
                <a:latin typeface="Calibri" panose="020F0502020204030204" pitchFamily="34" charset="0"/>
              </a:rPr>
              <a:t>​</a:t>
            </a:r>
            <a:endParaRPr lang="en-US" sz="2600" b="0" i="0" dirty="0">
              <a:solidFill>
                <a:srgbClr val="000000"/>
              </a:solidFill>
              <a:effectLst/>
              <a:latin typeface="Segoe UI" panose="020B0502040204020203" pitchFamily="34" charset="0"/>
            </a:endParaRPr>
          </a:p>
          <a:p>
            <a:pPr marL="0" indent="0" algn="l" rtl="0" fontAlgn="base">
              <a:buNone/>
            </a:pPr>
            <a:r>
              <a:rPr lang="en-GB" sz="2600" b="0" i="0" u="none" strike="noStrike" dirty="0">
                <a:solidFill>
                  <a:srgbClr val="000000"/>
                </a:solidFill>
                <a:effectLst/>
                <a:latin typeface="Calibri" panose="020F0502020204030204" pitchFamily="34" charset="0"/>
              </a:rPr>
              <a:t>Taking some time to </a:t>
            </a:r>
            <a:r>
              <a:rPr lang="en-GB" sz="2600" b="1" i="0" u="none" strike="noStrike" dirty="0">
                <a:solidFill>
                  <a:srgbClr val="000000"/>
                </a:solidFill>
                <a:effectLst/>
                <a:latin typeface="Calibri" panose="020F0502020204030204" pitchFamily="34" charset="0"/>
              </a:rPr>
              <a:t>relax</a:t>
            </a:r>
            <a:r>
              <a:rPr lang="en-GB" sz="2600" b="0" i="0" u="none" strike="noStrike" dirty="0">
                <a:solidFill>
                  <a:srgbClr val="000000"/>
                </a:solidFill>
                <a:effectLst/>
                <a:latin typeface="Calibri" panose="020F0502020204030204" pitchFamily="34" charset="0"/>
              </a:rPr>
              <a:t> and doing something you </a:t>
            </a:r>
            <a:r>
              <a:rPr lang="en-GB" sz="2600" b="1" i="0" u="none" strike="noStrike" dirty="0">
                <a:solidFill>
                  <a:srgbClr val="000000"/>
                </a:solidFill>
                <a:effectLst/>
                <a:latin typeface="Calibri" panose="020F0502020204030204" pitchFamily="34" charset="0"/>
              </a:rPr>
              <a:t>enjoy</a:t>
            </a:r>
            <a:r>
              <a:rPr lang="en-GB" sz="2600" b="0" i="0" u="none" strike="noStrike" dirty="0">
                <a:solidFill>
                  <a:srgbClr val="000000"/>
                </a:solidFill>
                <a:effectLst/>
                <a:latin typeface="Calibri" panose="020F0502020204030204" pitchFamily="34" charset="0"/>
              </a:rPr>
              <a:t>, either on </a:t>
            </a:r>
            <a:r>
              <a:rPr lang="en-GB" sz="2600" b="1" i="0" u="none" strike="noStrike" dirty="0">
                <a:solidFill>
                  <a:srgbClr val="000000"/>
                </a:solidFill>
                <a:effectLst/>
                <a:latin typeface="Calibri" panose="020F0502020204030204" pitchFamily="34" charset="0"/>
              </a:rPr>
              <a:t>your own </a:t>
            </a:r>
            <a:r>
              <a:rPr lang="en-GB" sz="2600" b="0" i="0" u="none" strike="noStrike" dirty="0">
                <a:solidFill>
                  <a:srgbClr val="000000"/>
                </a:solidFill>
                <a:effectLst/>
                <a:latin typeface="Calibri" panose="020F0502020204030204" pitchFamily="34" charset="0"/>
              </a:rPr>
              <a:t>or </a:t>
            </a:r>
            <a:r>
              <a:rPr lang="en-GB" sz="2600" b="1" i="0" u="none" strike="noStrike" dirty="0">
                <a:solidFill>
                  <a:srgbClr val="000000"/>
                </a:solidFill>
                <a:effectLst/>
                <a:latin typeface="Calibri" panose="020F0502020204030204" pitchFamily="34" charset="0"/>
              </a:rPr>
              <a:t>with friends</a:t>
            </a:r>
            <a:r>
              <a:rPr lang="en-GB" sz="2600" b="0" i="0" u="none" strike="noStrike" dirty="0">
                <a:solidFill>
                  <a:srgbClr val="000000"/>
                </a:solidFill>
                <a:effectLst/>
                <a:latin typeface="Calibri" panose="020F0502020204030204" pitchFamily="34" charset="0"/>
              </a:rPr>
              <a:t>, can give you a much needed break and stop you feeling </a:t>
            </a:r>
            <a:r>
              <a:rPr lang="en-GB" sz="2600" b="1" i="0" u="none" strike="noStrike" dirty="0">
                <a:solidFill>
                  <a:srgbClr val="000000"/>
                </a:solidFill>
                <a:effectLst/>
                <a:latin typeface="Calibri" panose="020F0502020204030204" pitchFamily="34" charset="0"/>
              </a:rPr>
              <a:t>overwhelmed</a:t>
            </a:r>
            <a:r>
              <a:rPr lang="en-GB" sz="2600" b="0" i="0" u="none" strike="noStrike" dirty="0">
                <a:solidFill>
                  <a:srgbClr val="000000"/>
                </a:solidFill>
                <a:effectLst/>
                <a:latin typeface="Calibri" panose="020F0502020204030204" pitchFamily="34" charset="0"/>
              </a:rPr>
              <a:t> by your work.</a:t>
            </a:r>
            <a:r>
              <a:rPr lang="en-US" sz="2600" b="0" i="0" dirty="0">
                <a:solidFill>
                  <a:srgbClr val="000000"/>
                </a:solidFill>
                <a:effectLst/>
                <a:latin typeface="Calibri" panose="020F0502020204030204" pitchFamily="34" charset="0"/>
              </a:rPr>
              <a:t>​</a:t>
            </a:r>
            <a:endParaRPr lang="en-US" sz="2600" b="0" i="0" dirty="0">
              <a:solidFill>
                <a:srgbClr val="000000"/>
              </a:solidFill>
              <a:effectLst/>
              <a:latin typeface="Arial" panose="020B0604020202020204" pitchFamily="34" charset="0"/>
            </a:endParaRPr>
          </a:p>
          <a:p>
            <a:pPr marL="0" indent="0" algn="l" rtl="0" fontAlgn="base">
              <a:buNone/>
            </a:pPr>
            <a:r>
              <a:rPr lang="en-GB" sz="2600" b="0" i="0" u="none" strike="noStrike" dirty="0">
                <a:solidFill>
                  <a:srgbClr val="000000"/>
                </a:solidFill>
                <a:effectLst/>
                <a:latin typeface="Calibri" panose="020F0502020204030204" pitchFamily="34" charset="0"/>
              </a:rPr>
              <a:t>Keep up some of your </a:t>
            </a:r>
            <a:r>
              <a:rPr lang="en-GB" sz="2600" b="1" i="0" u="none" strike="noStrike" dirty="0">
                <a:solidFill>
                  <a:srgbClr val="000000"/>
                </a:solidFill>
                <a:effectLst/>
                <a:latin typeface="Calibri" panose="020F0502020204030204" pitchFamily="34" charset="0"/>
              </a:rPr>
              <a:t>hobbies</a:t>
            </a:r>
            <a:r>
              <a:rPr lang="en-GB" sz="2600" b="0" i="0" u="none" strike="noStrike" dirty="0">
                <a:solidFill>
                  <a:srgbClr val="000000"/>
                </a:solidFill>
                <a:effectLst/>
                <a:latin typeface="Calibri" panose="020F0502020204030204" pitchFamily="34" charset="0"/>
              </a:rPr>
              <a:t> during revision period. As with most things, it’s important to find a </a:t>
            </a:r>
            <a:r>
              <a:rPr lang="en-GB" sz="2600" b="1" i="0" u="none" strike="noStrike" dirty="0">
                <a:solidFill>
                  <a:srgbClr val="000000"/>
                </a:solidFill>
                <a:effectLst/>
                <a:latin typeface="Calibri" panose="020F0502020204030204" pitchFamily="34" charset="0"/>
              </a:rPr>
              <a:t>balance</a:t>
            </a:r>
            <a:r>
              <a:rPr lang="en-GB" sz="2600" b="0" i="0" u="none" strike="noStrike" dirty="0">
                <a:solidFill>
                  <a:srgbClr val="000000"/>
                </a:solidFill>
                <a:effectLst/>
                <a:latin typeface="Calibri" panose="020F0502020204030204" pitchFamily="34" charset="0"/>
              </a:rPr>
              <a:t>.</a:t>
            </a:r>
            <a:endParaRPr lang="en-US" sz="2600" b="0" i="0" dirty="0">
              <a:solidFill>
                <a:srgbClr val="000000"/>
              </a:solidFill>
              <a:effectLst/>
              <a:latin typeface="Arial" panose="020B0604020202020204" pitchFamily="34" charset="0"/>
            </a:endParaRPr>
          </a:p>
          <a:p>
            <a:pPr marL="0" indent="0">
              <a:lnSpc>
                <a:spcPct val="90000"/>
              </a:lnSpc>
              <a:buNone/>
            </a:pPr>
            <a:endParaRPr lang="en-GB" sz="1500" dirty="0"/>
          </a:p>
        </p:txBody>
      </p:sp>
      <p:sp>
        <p:nvSpPr>
          <p:cNvPr id="71" name="Rectangle 70">
            <a:extLst>
              <a:ext uri="{FF2B5EF4-FFF2-40B4-BE49-F238E27FC236}">
                <a16:creationId xmlns:a16="http://schemas.microsoft.com/office/drawing/2014/main" id="{879398A9-0D0D-4901-BDDF-B3D93CECA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6706" y="964692"/>
            <a:ext cx="3986784"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011FEC3B-E514-4E21-B2CB-7903A73569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1298" y="1128683"/>
            <a:ext cx="3657600"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a:extLst>
              <a:ext uri="{FF2B5EF4-FFF2-40B4-BE49-F238E27FC236}">
                <a16:creationId xmlns:a16="http://schemas.microsoft.com/office/drawing/2014/main" id="{F7830651-2541-4A9F-8278-D0D2DAD288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5123" y="2153412"/>
            <a:ext cx="3409950" cy="2457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1755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F5678-B158-46E0-A0A1-3B50935A3CB8}"/>
              </a:ext>
            </a:extLst>
          </p:cNvPr>
          <p:cNvSpPr>
            <a:spLocks noGrp="1"/>
          </p:cNvSpPr>
          <p:nvPr>
            <p:ph type="title"/>
          </p:nvPr>
        </p:nvSpPr>
        <p:spPr>
          <a:xfrm>
            <a:off x="804672" y="964692"/>
            <a:ext cx="5894832" cy="1188720"/>
          </a:xfrm>
        </p:spPr>
        <p:txBody>
          <a:bodyPr>
            <a:normAutofit fontScale="90000"/>
          </a:bodyPr>
          <a:lstStyle/>
          <a:p>
            <a:r>
              <a:rPr lang="en-GB" b="1" i="0" u="none" strike="noStrike" dirty="0">
                <a:solidFill>
                  <a:srgbClr val="000000"/>
                </a:solidFill>
                <a:effectLst/>
                <a:latin typeface="Calibri Light" panose="020F0302020204030204" pitchFamily="34" charset="0"/>
              </a:rPr>
              <a:t>Exams are important, but your health should come first…</a:t>
            </a:r>
            <a:endParaRPr lang="en-GB" dirty="0"/>
          </a:p>
        </p:txBody>
      </p:sp>
      <p:sp>
        <p:nvSpPr>
          <p:cNvPr id="3" name="Content Placeholder 2">
            <a:extLst>
              <a:ext uri="{FF2B5EF4-FFF2-40B4-BE49-F238E27FC236}">
                <a16:creationId xmlns:a16="http://schemas.microsoft.com/office/drawing/2014/main" id="{E0D17B13-3876-40F5-947C-17D60F8F3B05}"/>
              </a:ext>
            </a:extLst>
          </p:cNvPr>
          <p:cNvSpPr>
            <a:spLocks noGrp="1"/>
          </p:cNvSpPr>
          <p:nvPr>
            <p:ph idx="1"/>
          </p:nvPr>
        </p:nvSpPr>
        <p:spPr>
          <a:xfrm>
            <a:off x="803243" y="2638044"/>
            <a:ext cx="5963317" cy="3263206"/>
          </a:xfrm>
        </p:spPr>
        <p:txBody>
          <a:bodyPr>
            <a:normAutofit lnSpcReduction="10000"/>
          </a:bodyPr>
          <a:lstStyle/>
          <a:p>
            <a:pPr marL="0" indent="0">
              <a:lnSpc>
                <a:spcPct val="90000"/>
              </a:lnSpc>
              <a:buNone/>
            </a:pPr>
            <a:r>
              <a:rPr lang="en-GB" sz="3200" b="0" i="0" u="none" strike="noStrike" dirty="0">
                <a:solidFill>
                  <a:srgbClr val="000000"/>
                </a:solidFill>
                <a:effectLst/>
                <a:latin typeface="Calibri" panose="020F0502020204030204" pitchFamily="34" charset="0"/>
              </a:rPr>
              <a:t>5. </a:t>
            </a:r>
            <a:r>
              <a:rPr lang="en-GB" sz="3200" i="0" u="none" strike="noStrike" dirty="0">
                <a:solidFill>
                  <a:srgbClr val="000000"/>
                </a:solidFill>
                <a:effectLst/>
                <a:latin typeface="Calibri" panose="020F0502020204030204" pitchFamily="34" charset="0"/>
              </a:rPr>
              <a:t>Looking after your health is really important  if you want to do well in your exams. If you’re feeling well rested and healthy, you’ll revise more productively, so don’t think that giving yourself a well earned brake is wasted time.</a:t>
            </a:r>
            <a:endParaRPr lang="en-GB" sz="2800" dirty="0"/>
          </a:p>
        </p:txBody>
      </p:sp>
      <p:sp>
        <p:nvSpPr>
          <p:cNvPr id="71" name="Rectangle 70">
            <a:extLst>
              <a:ext uri="{FF2B5EF4-FFF2-40B4-BE49-F238E27FC236}">
                <a16:creationId xmlns:a16="http://schemas.microsoft.com/office/drawing/2014/main" id="{879398A9-0D0D-4901-BDDF-B3D93CECA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6706" y="964692"/>
            <a:ext cx="3986784"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011FEC3B-E514-4E21-B2CB-7903A73569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1298" y="1128683"/>
            <a:ext cx="3657600"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a:extLst>
              <a:ext uri="{FF2B5EF4-FFF2-40B4-BE49-F238E27FC236}">
                <a16:creationId xmlns:a16="http://schemas.microsoft.com/office/drawing/2014/main" id="{3E13AEE2-CC96-437A-A2E9-1E762D25F1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5123" y="2153412"/>
            <a:ext cx="3409950" cy="2457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95639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2F4FA-95F6-44F2-A790-98560D1A7B12}"/>
              </a:ext>
            </a:extLst>
          </p:cNvPr>
          <p:cNvSpPr>
            <a:spLocks noGrp="1"/>
          </p:cNvSpPr>
          <p:nvPr>
            <p:ph type="ctrTitle"/>
          </p:nvPr>
        </p:nvSpPr>
        <p:spPr/>
        <p:txBody>
          <a:bodyPr/>
          <a:lstStyle/>
          <a:p>
            <a:r>
              <a:rPr lang="en-GB" dirty="0"/>
              <a:t>What can parents do?</a:t>
            </a:r>
          </a:p>
        </p:txBody>
      </p:sp>
      <p:sp>
        <p:nvSpPr>
          <p:cNvPr id="4" name="Subtitle 3">
            <a:extLst>
              <a:ext uri="{FF2B5EF4-FFF2-40B4-BE49-F238E27FC236}">
                <a16:creationId xmlns:a16="http://schemas.microsoft.com/office/drawing/2014/main" id="{2D8D4505-5293-4EC0-8866-91341BEE6897}"/>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23920050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C706B-DAE3-4082-99F7-10D227BB77BF}"/>
              </a:ext>
            </a:extLst>
          </p:cNvPr>
          <p:cNvSpPr>
            <a:spLocks noGrp="1"/>
          </p:cNvSpPr>
          <p:nvPr>
            <p:ph type="title"/>
          </p:nvPr>
        </p:nvSpPr>
        <p:spPr/>
        <p:txBody>
          <a:bodyPr/>
          <a:lstStyle/>
          <a:p>
            <a:r>
              <a:rPr lang="en-GB" dirty="0"/>
              <a:t>Think… before, during and after</a:t>
            </a:r>
          </a:p>
        </p:txBody>
      </p:sp>
      <p:sp>
        <p:nvSpPr>
          <p:cNvPr id="3" name="Content Placeholder 2">
            <a:extLst>
              <a:ext uri="{FF2B5EF4-FFF2-40B4-BE49-F238E27FC236}">
                <a16:creationId xmlns:a16="http://schemas.microsoft.com/office/drawing/2014/main" id="{FEC5917A-F474-4B99-94E0-6B07B821D2FB}"/>
              </a:ext>
            </a:extLst>
          </p:cNvPr>
          <p:cNvSpPr>
            <a:spLocks noGrp="1"/>
          </p:cNvSpPr>
          <p:nvPr>
            <p:ph idx="1"/>
          </p:nvPr>
        </p:nvSpPr>
        <p:spPr>
          <a:xfrm>
            <a:off x="2231136" y="2638044"/>
            <a:ext cx="7729728" cy="3988043"/>
          </a:xfrm>
        </p:spPr>
        <p:txBody>
          <a:bodyPr>
            <a:normAutofit fontScale="92500" lnSpcReduction="10000"/>
          </a:bodyPr>
          <a:lstStyle/>
          <a:p>
            <a:pPr algn="l" rtl="0" fontAlgn="base">
              <a:buFont typeface="Arial" panose="020B0604020202020204" pitchFamily="34" charset="0"/>
              <a:buChar char="•"/>
            </a:pPr>
            <a:r>
              <a:rPr lang="en-GB" sz="1900" b="0" i="0" u="none" strike="noStrike" dirty="0">
                <a:solidFill>
                  <a:srgbClr val="000000"/>
                </a:solidFill>
                <a:effectLst/>
                <a:latin typeface="Calibri" panose="020F0502020204030204" pitchFamily="34" charset="0"/>
              </a:rPr>
              <a:t>Get things together </a:t>
            </a:r>
            <a:r>
              <a:rPr lang="en-GB" sz="1900" b="1" i="0" u="none" strike="noStrike" dirty="0">
                <a:solidFill>
                  <a:srgbClr val="000000"/>
                </a:solidFill>
                <a:effectLst/>
                <a:latin typeface="Calibri" panose="020F0502020204030204" pitchFamily="34" charset="0"/>
              </a:rPr>
              <a:t>the night before</a:t>
            </a:r>
            <a:r>
              <a:rPr lang="en-GB" sz="1900" b="0" i="0" u="none" strike="noStrike" dirty="0">
                <a:solidFill>
                  <a:srgbClr val="000000"/>
                </a:solidFill>
                <a:effectLst/>
                <a:latin typeface="Calibri" panose="020F0502020204030204" pitchFamily="34" charset="0"/>
              </a:rPr>
              <a:t>…</a:t>
            </a:r>
            <a:r>
              <a:rPr lang="en-US" sz="1900" b="0" i="0" dirty="0">
                <a:solidFill>
                  <a:srgbClr val="000000"/>
                </a:solidFill>
                <a:effectLst/>
                <a:latin typeface="Calibri" panose="020F0502020204030204" pitchFamily="34" charset="0"/>
              </a:rPr>
              <a:t>​</a:t>
            </a:r>
            <a:endParaRPr lang="en-US" sz="19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900" dirty="0">
                <a:solidFill>
                  <a:srgbClr val="000000"/>
                </a:solidFill>
                <a:latin typeface="Calibri" panose="020F0502020204030204" pitchFamily="34" charset="0"/>
              </a:rPr>
              <a:t>Help your child </a:t>
            </a:r>
            <a:r>
              <a:rPr lang="en-GB" sz="1900" b="0" i="0" u="none" strike="noStrike" dirty="0">
                <a:solidFill>
                  <a:srgbClr val="000000"/>
                </a:solidFill>
                <a:effectLst/>
                <a:latin typeface="Calibri" panose="020F0502020204030204" pitchFamily="34" charset="0"/>
              </a:rPr>
              <a:t>focus the night before, this could be practical preparations instead of last-minute revision:</a:t>
            </a:r>
            <a:r>
              <a:rPr lang="en-US" sz="1900" b="0" i="0" dirty="0">
                <a:solidFill>
                  <a:srgbClr val="000000"/>
                </a:solidFill>
                <a:effectLst/>
                <a:latin typeface="Calibri" panose="020F0502020204030204" pitchFamily="34" charset="0"/>
              </a:rPr>
              <a:t>​</a:t>
            </a:r>
            <a:endParaRPr lang="en-US" sz="1900" b="0" i="0" dirty="0">
              <a:solidFill>
                <a:srgbClr val="000000"/>
              </a:solidFill>
              <a:effectLst/>
              <a:latin typeface="Arial" panose="020B0604020202020204" pitchFamily="34" charset="0"/>
            </a:endParaRPr>
          </a:p>
          <a:p>
            <a:pPr algn="l" rtl="0" fontAlgn="base">
              <a:buFont typeface="+mj-lt"/>
              <a:buAutoNum type="arabicPeriod"/>
            </a:pPr>
            <a:r>
              <a:rPr lang="en-GB" sz="1900" b="1" i="0" u="none" strike="noStrike" dirty="0">
                <a:solidFill>
                  <a:srgbClr val="000000"/>
                </a:solidFill>
                <a:effectLst/>
                <a:latin typeface="Calibri" panose="020F0502020204030204" pitchFamily="34" charset="0"/>
              </a:rPr>
              <a:t>Help to Pack their bag </a:t>
            </a:r>
            <a:r>
              <a:rPr lang="en-GB" sz="1900" b="0" i="0" u="none" strike="noStrike" dirty="0">
                <a:solidFill>
                  <a:srgbClr val="000000"/>
                </a:solidFill>
                <a:effectLst/>
                <a:latin typeface="Calibri" panose="020F0502020204030204" pitchFamily="34" charset="0"/>
              </a:rPr>
              <a:t>with anything they need to </a:t>
            </a:r>
            <a:r>
              <a:rPr lang="en-GB" sz="1900" b="1" i="0" u="none" strike="noStrike" dirty="0">
                <a:solidFill>
                  <a:srgbClr val="000000"/>
                </a:solidFill>
                <a:effectLst/>
                <a:latin typeface="Calibri" panose="020F0502020204030204" pitchFamily="34" charset="0"/>
              </a:rPr>
              <a:t>take into the exam </a:t>
            </a:r>
            <a:r>
              <a:rPr lang="en-GB" sz="1900" b="0" i="0" u="none" strike="noStrike" dirty="0">
                <a:solidFill>
                  <a:srgbClr val="000000"/>
                </a:solidFill>
                <a:effectLst/>
                <a:latin typeface="Calibri" panose="020F0502020204030204" pitchFamily="34" charset="0"/>
              </a:rPr>
              <a:t>– don’t forget spare pens!!</a:t>
            </a:r>
            <a:r>
              <a:rPr lang="en-US" sz="1900" b="0" i="0" dirty="0">
                <a:solidFill>
                  <a:srgbClr val="000000"/>
                </a:solidFill>
                <a:effectLst/>
                <a:latin typeface="Calibri" panose="020F0502020204030204" pitchFamily="34" charset="0"/>
              </a:rPr>
              <a:t>​ maybe throw in some small confidence boosting questions.</a:t>
            </a:r>
            <a:endParaRPr lang="en-US" sz="1900" b="0" i="0" dirty="0">
              <a:solidFill>
                <a:srgbClr val="000000"/>
              </a:solidFill>
              <a:effectLst/>
              <a:latin typeface="Arial" panose="020B0604020202020204" pitchFamily="34" charset="0"/>
            </a:endParaRPr>
          </a:p>
          <a:p>
            <a:pPr algn="l" rtl="0" fontAlgn="base">
              <a:buFont typeface="+mj-lt"/>
              <a:buAutoNum type="arabicPeriod"/>
            </a:pPr>
            <a:r>
              <a:rPr lang="en-GB" sz="1900" b="0" i="0" u="none" strike="noStrike" dirty="0">
                <a:solidFill>
                  <a:srgbClr val="000000"/>
                </a:solidFill>
                <a:effectLst/>
                <a:latin typeface="Calibri" panose="020F0502020204030204" pitchFamily="34" charset="0"/>
              </a:rPr>
              <a:t>Make sure they know </a:t>
            </a:r>
            <a:r>
              <a:rPr lang="en-GB" sz="1900" b="1" i="0" u="none" strike="noStrike" dirty="0">
                <a:solidFill>
                  <a:srgbClr val="000000"/>
                </a:solidFill>
                <a:effectLst/>
                <a:latin typeface="Calibri" panose="020F0502020204030204" pitchFamily="34" charset="0"/>
              </a:rPr>
              <a:t>where</a:t>
            </a:r>
            <a:r>
              <a:rPr lang="en-GB" sz="1900" b="0" i="0" u="none" strike="noStrike" dirty="0">
                <a:solidFill>
                  <a:srgbClr val="000000"/>
                </a:solidFill>
                <a:effectLst/>
                <a:latin typeface="Calibri" panose="020F0502020204030204" pitchFamily="34" charset="0"/>
              </a:rPr>
              <a:t> and </a:t>
            </a:r>
            <a:r>
              <a:rPr lang="en-GB" sz="1900" b="1" i="0" u="none" strike="noStrike" dirty="0">
                <a:solidFill>
                  <a:srgbClr val="000000"/>
                </a:solidFill>
                <a:effectLst/>
                <a:latin typeface="Calibri" panose="020F0502020204030204" pitchFamily="34" charset="0"/>
              </a:rPr>
              <a:t>when</a:t>
            </a:r>
            <a:r>
              <a:rPr lang="en-GB" sz="1900" b="0" i="0" u="none" strike="noStrike" dirty="0">
                <a:solidFill>
                  <a:srgbClr val="000000"/>
                </a:solidFill>
                <a:effectLst/>
                <a:latin typeface="Calibri" panose="020F0502020204030204" pitchFamily="34" charset="0"/>
              </a:rPr>
              <a:t> the exam is</a:t>
            </a:r>
            <a:r>
              <a:rPr lang="en-US" sz="1900" b="0" i="0" dirty="0">
                <a:solidFill>
                  <a:srgbClr val="000000"/>
                </a:solidFill>
                <a:effectLst/>
                <a:latin typeface="Calibri" panose="020F0502020204030204" pitchFamily="34" charset="0"/>
              </a:rPr>
              <a:t>​</a:t>
            </a:r>
            <a:endParaRPr lang="en-US" sz="1900" b="0" i="0" dirty="0">
              <a:solidFill>
                <a:srgbClr val="000000"/>
              </a:solidFill>
              <a:effectLst/>
              <a:latin typeface="Arial" panose="020B0604020202020204" pitchFamily="34" charset="0"/>
            </a:endParaRPr>
          </a:p>
          <a:p>
            <a:pPr algn="l" rtl="0" fontAlgn="base">
              <a:buFont typeface="+mj-lt"/>
              <a:buAutoNum type="arabicPeriod"/>
            </a:pPr>
            <a:r>
              <a:rPr lang="en-GB" sz="1900" b="0" i="0" u="none" strike="noStrike" dirty="0">
                <a:solidFill>
                  <a:srgbClr val="000000"/>
                </a:solidFill>
                <a:effectLst/>
                <a:latin typeface="Calibri" panose="020F0502020204030204" pitchFamily="34" charset="0"/>
              </a:rPr>
              <a:t>Try to do something that </a:t>
            </a:r>
            <a:r>
              <a:rPr lang="en-GB" sz="1900" b="1" i="0" u="none" strike="noStrike" dirty="0">
                <a:solidFill>
                  <a:srgbClr val="000000"/>
                </a:solidFill>
                <a:effectLst/>
                <a:latin typeface="Calibri" panose="020F0502020204030204" pitchFamily="34" charset="0"/>
              </a:rPr>
              <a:t>takes their mind off the exam </a:t>
            </a:r>
            <a:r>
              <a:rPr lang="en-GB" sz="1900" b="0" i="0" u="none" strike="noStrike" dirty="0" err="1">
                <a:solidFill>
                  <a:srgbClr val="000000"/>
                </a:solidFill>
                <a:effectLst/>
                <a:latin typeface="Calibri" panose="020F0502020204030204" pitchFamily="34" charset="0"/>
              </a:rPr>
              <a:t>eg</a:t>
            </a:r>
            <a:r>
              <a:rPr lang="en-GB" sz="1900" b="0" i="0" u="none" strike="noStrike" dirty="0">
                <a:solidFill>
                  <a:srgbClr val="000000"/>
                </a:solidFill>
                <a:effectLst/>
                <a:latin typeface="Calibri" panose="020F0502020204030204" pitchFamily="34" charset="0"/>
              </a:rPr>
              <a:t>, exercising or relaxing together</a:t>
            </a:r>
            <a:r>
              <a:rPr lang="en-US" sz="1900" b="0" i="0" dirty="0">
                <a:solidFill>
                  <a:srgbClr val="000000"/>
                </a:solidFill>
                <a:effectLst/>
                <a:latin typeface="Calibri" panose="020F0502020204030204" pitchFamily="34" charset="0"/>
              </a:rPr>
              <a:t>​</a:t>
            </a:r>
            <a:endParaRPr lang="en-US" sz="1900" b="0" i="0" dirty="0">
              <a:solidFill>
                <a:srgbClr val="000000"/>
              </a:solidFill>
              <a:effectLst/>
              <a:latin typeface="Arial" panose="020B0604020202020204" pitchFamily="34" charset="0"/>
            </a:endParaRPr>
          </a:p>
          <a:p>
            <a:pPr algn="l" rtl="0" fontAlgn="base">
              <a:buFont typeface="+mj-lt"/>
              <a:buAutoNum type="arabicPeriod"/>
            </a:pPr>
            <a:r>
              <a:rPr lang="en-GB" sz="1900" i="0" u="none" strike="noStrike" dirty="0">
                <a:solidFill>
                  <a:srgbClr val="000000"/>
                </a:solidFill>
                <a:effectLst/>
                <a:latin typeface="Calibri" panose="020F0502020204030204" pitchFamily="34" charset="0"/>
              </a:rPr>
              <a:t>Help them with their final </a:t>
            </a:r>
            <a:r>
              <a:rPr lang="en-GB" sz="1900" b="1" i="0" u="none" strike="noStrike" dirty="0">
                <a:solidFill>
                  <a:srgbClr val="000000"/>
                </a:solidFill>
                <a:effectLst/>
                <a:latin typeface="Calibri" panose="020F0502020204030204" pitchFamily="34" charset="0"/>
              </a:rPr>
              <a:t>read</a:t>
            </a:r>
            <a:r>
              <a:rPr lang="en-GB" sz="1900" b="0" i="0" u="none" strike="noStrike" dirty="0">
                <a:solidFill>
                  <a:srgbClr val="000000"/>
                </a:solidFill>
                <a:effectLst/>
                <a:latin typeface="Calibri" panose="020F0502020204030204" pitchFamily="34" charset="0"/>
              </a:rPr>
              <a:t> over </a:t>
            </a:r>
            <a:r>
              <a:rPr lang="en-GB" sz="1900" b="1" i="0" u="none" strike="noStrike" dirty="0">
                <a:solidFill>
                  <a:srgbClr val="000000"/>
                </a:solidFill>
                <a:effectLst/>
                <a:latin typeface="Calibri" panose="020F0502020204030204" pitchFamily="34" charset="0"/>
              </a:rPr>
              <a:t>notes</a:t>
            </a:r>
            <a:r>
              <a:rPr lang="en-GB" sz="1900" b="0" i="0" u="none" strike="noStrike" dirty="0">
                <a:solidFill>
                  <a:srgbClr val="000000"/>
                </a:solidFill>
                <a:effectLst/>
                <a:latin typeface="Calibri" panose="020F0502020204030204" pitchFamily="34" charset="0"/>
              </a:rPr>
              <a:t> if it’s helpful, but don’t try to learn anything new.</a:t>
            </a:r>
            <a:r>
              <a:rPr lang="en-US" sz="1900" b="0" i="0" dirty="0">
                <a:solidFill>
                  <a:srgbClr val="000000"/>
                </a:solidFill>
                <a:effectLst/>
                <a:latin typeface="Calibri" panose="020F0502020204030204" pitchFamily="34" charset="0"/>
              </a:rPr>
              <a:t>​</a:t>
            </a:r>
            <a:endParaRPr lang="en-US" sz="1900" b="0" i="0" dirty="0">
              <a:solidFill>
                <a:srgbClr val="000000"/>
              </a:solidFill>
              <a:effectLst/>
              <a:latin typeface="Arial" panose="020B0604020202020204" pitchFamily="34" charset="0"/>
            </a:endParaRPr>
          </a:p>
          <a:p>
            <a:pPr algn="l" rtl="0" fontAlgn="base">
              <a:buFont typeface="+mj-lt"/>
              <a:buAutoNum type="arabicPeriod"/>
            </a:pPr>
            <a:r>
              <a:rPr lang="en-GB" sz="1900" dirty="0">
                <a:solidFill>
                  <a:srgbClr val="000000"/>
                </a:solidFill>
                <a:latin typeface="Calibri" panose="020F0502020204030204" pitchFamily="34" charset="0"/>
              </a:rPr>
              <a:t>Ensure they e</a:t>
            </a:r>
            <a:r>
              <a:rPr lang="en-GB" sz="1900" b="0" i="0" u="none" strike="noStrike" dirty="0">
                <a:solidFill>
                  <a:srgbClr val="000000"/>
                </a:solidFill>
                <a:effectLst/>
                <a:latin typeface="Calibri" panose="020F0502020204030204" pitchFamily="34" charset="0"/>
              </a:rPr>
              <a:t>at a </a:t>
            </a:r>
            <a:r>
              <a:rPr lang="en-GB" sz="1900" b="1" i="0" u="none" strike="noStrike" dirty="0">
                <a:solidFill>
                  <a:srgbClr val="000000"/>
                </a:solidFill>
                <a:effectLst/>
                <a:latin typeface="Calibri" panose="020F0502020204030204" pitchFamily="34" charset="0"/>
              </a:rPr>
              <a:t>balanced meal </a:t>
            </a:r>
            <a:r>
              <a:rPr lang="en-GB" sz="1900" b="0" i="0" u="none" strike="noStrike" dirty="0">
                <a:solidFill>
                  <a:srgbClr val="000000"/>
                </a:solidFill>
                <a:effectLst/>
                <a:latin typeface="Calibri" panose="020F0502020204030204" pitchFamily="34" charset="0"/>
              </a:rPr>
              <a:t>and encourage a </a:t>
            </a:r>
            <a:r>
              <a:rPr lang="en-GB" sz="1900" b="1" i="0" u="none" strike="noStrike" dirty="0">
                <a:solidFill>
                  <a:srgbClr val="000000"/>
                </a:solidFill>
                <a:effectLst/>
                <a:latin typeface="Calibri" panose="020F0502020204030204" pitchFamily="34" charset="0"/>
              </a:rPr>
              <a:t>good night’s sleep</a:t>
            </a:r>
            <a:r>
              <a:rPr lang="en-GB" sz="1900" b="0" i="0" u="none" strike="noStrike" dirty="0">
                <a:solidFill>
                  <a:srgbClr val="000000"/>
                </a:solidFill>
                <a:effectLst/>
                <a:latin typeface="Calibri" panose="020F0502020204030204" pitchFamily="34" charset="0"/>
              </a:rPr>
              <a:t>.</a:t>
            </a:r>
            <a:endParaRPr lang="en-US" sz="1900" b="0" i="0" dirty="0">
              <a:solidFill>
                <a:srgbClr val="000000"/>
              </a:solidFill>
              <a:effectLst/>
              <a:latin typeface="Arial" panose="020B0604020202020204" pitchFamily="34" charset="0"/>
            </a:endParaRPr>
          </a:p>
          <a:p>
            <a:endParaRPr lang="en-GB" dirty="0"/>
          </a:p>
        </p:txBody>
      </p:sp>
    </p:spTree>
    <p:extLst>
      <p:ext uri="{BB962C8B-B14F-4D97-AF65-F5344CB8AC3E}">
        <p14:creationId xmlns:p14="http://schemas.microsoft.com/office/powerpoint/2010/main" val="3075998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96AC3-4A35-4671-93D0-28650F7685DA}"/>
              </a:ext>
            </a:extLst>
          </p:cNvPr>
          <p:cNvSpPr>
            <a:spLocks noGrp="1"/>
          </p:cNvSpPr>
          <p:nvPr>
            <p:ph type="title"/>
          </p:nvPr>
        </p:nvSpPr>
        <p:spPr/>
        <p:txBody>
          <a:bodyPr/>
          <a:lstStyle/>
          <a:p>
            <a:r>
              <a:rPr lang="en-GB" dirty="0"/>
              <a:t>Subject Teachers</a:t>
            </a:r>
          </a:p>
        </p:txBody>
      </p:sp>
      <p:sp>
        <p:nvSpPr>
          <p:cNvPr id="3" name="Content Placeholder 2">
            <a:extLst>
              <a:ext uri="{FF2B5EF4-FFF2-40B4-BE49-F238E27FC236}">
                <a16:creationId xmlns:a16="http://schemas.microsoft.com/office/drawing/2014/main" id="{A736102C-9A97-4FDF-88FF-7A12EB086087}"/>
              </a:ext>
            </a:extLst>
          </p:cNvPr>
          <p:cNvSpPr>
            <a:spLocks noGrp="1"/>
          </p:cNvSpPr>
          <p:nvPr>
            <p:ph idx="1"/>
          </p:nvPr>
        </p:nvSpPr>
        <p:spPr/>
        <p:txBody>
          <a:bodyPr>
            <a:normAutofit lnSpcReduction="10000"/>
          </a:bodyPr>
          <a:lstStyle/>
          <a:p>
            <a:r>
              <a:rPr lang="en-GB" sz="2800" dirty="0"/>
              <a:t>All subjects will provide specific guidance about:</a:t>
            </a:r>
          </a:p>
          <a:p>
            <a:pPr lvl="1"/>
            <a:r>
              <a:rPr lang="en-GB" sz="2400" dirty="0"/>
              <a:t>What is required by the specification</a:t>
            </a:r>
          </a:p>
          <a:p>
            <a:pPr lvl="1"/>
            <a:r>
              <a:rPr lang="en-GB" sz="2400" dirty="0"/>
              <a:t>Provide suitable revision resources</a:t>
            </a:r>
          </a:p>
          <a:p>
            <a:pPr lvl="1"/>
            <a:r>
              <a:rPr lang="en-GB" sz="2400" dirty="0"/>
              <a:t>Look at Past Papers and Mark Schemes</a:t>
            </a:r>
          </a:p>
          <a:p>
            <a:pPr lvl="1"/>
            <a:r>
              <a:rPr lang="en-GB" sz="2400" dirty="0"/>
              <a:t>Talk through effective revision and exam techniques</a:t>
            </a:r>
          </a:p>
          <a:p>
            <a:pPr lvl="1"/>
            <a:r>
              <a:rPr lang="en-GB" sz="2400" dirty="0"/>
              <a:t>Provide a variety of additional revision resources via MS Teams</a:t>
            </a:r>
          </a:p>
          <a:p>
            <a:pPr lvl="1"/>
            <a:endParaRPr lang="en-GB" dirty="0"/>
          </a:p>
        </p:txBody>
      </p:sp>
    </p:spTree>
    <p:extLst>
      <p:ext uri="{BB962C8B-B14F-4D97-AF65-F5344CB8AC3E}">
        <p14:creationId xmlns:p14="http://schemas.microsoft.com/office/powerpoint/2010/main" val="24925184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340CC-BCE0-41D0-BCD8-EEBD32428FD8}"/>
              </a:ext>
            </a:extLst>
          </p:cNvPr>
          <p:cNvSpPr>
            <a:spLocks noGrp="1"/>
          </p:cNvSpPr>
          <p:nvPr>
            <p:ph type="title"/>
          </p:nvPr>
        </p:nvSpPr>
        <p:spPr/>
        <p:txBody>
          <a:bodyPr/>
          <a:lstStyle/>
          <a:p>
            <a:r>
              <a:rPr lang="en-GB" dirty="0"/>
              <a:t>On the day of each </a:t>
            </a:r>
            <a:r>
              <a:rPr lang="en-GB" dirty="0" err="1"/>
              <a:t>each</a:t>
            </a:r>
            <a:r>
              <a:rPr lang="en-GB" dirty="0"/>
              <a:t> exam</a:t>
            </a:r>
          </a:p>
        </p:txBody>
      </p:sp>
      <p:sp>
        <p:nvSpPr>
          <p:cNvPr id="3" name="Content Placeholder 2">
            <a:extLst>
              <a:ext uri="{FF2B5EF4-FFF2-40B4-BE49-F238E27FC236}">
                <a16:creationId xmlns:a16="http://schemas.microsoft.com/office/drawing/2014/main" id="{9FA4F4C1-585F-42A8-8B9D-F901186EDCCE}"/>
              </a:ext>
            </a:extLst>
          </p:cNvPr>
          <p:cNvSpPr>
            <a:spLocks noGrp="1"/>
          </p:cNvSpPr>
          <p:nvPr>
            <p:ph idx="1"/>
          </p:nvPr>
        </p:nvSpPr>
        <p:spPr>
          <a:xfrm>
            <a:off x="2231136" y="2638044"/>
            <a:ext cx="7729728" cy="4120565"/>
          </a:xfrm>
        </p:spPr>
        <p:txBody>
          <a:bodyPr>
            <a:normAutofit/>
          </a:bodyPr>
          <a:lstStyle/>
          <a:p>
            <a:pPr algn="l" rtl="0" fontAlgn="base">
              <a:buFont typeface="Arial" panose="020B0604020202020204" pitchFamily="34" charset="0"/>
              <a:buChar char="•"/>
            </a:pPr>
            <a:r>
              <a:rPr lang="en-GB" b="0" i="0" u="none" strike="noStrike" dirty="0">
                <a:solidFill>
                  <a:srgbClr val="000000"/>
                </a:solidFill>
                <a:effectLst/>
                <a:latin typeface="Calibri" panose="020F0502020204030204" pitchFamily="34" charset="0"/>
              </a:rPr>
              <a:t>Make a routine for Exam Days:</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lvl="1" fontAlgn="base"/>
            <a:r>
              <a:rPr lang="en-GB" b="0" i="0" u="none" strike="noStrike" dirty="0">
                <a:solidFill>
                  <a:srgbClr val="000000"/>
                </a:solidFill>
                <a:effectLst/>
                <a:latin typeface="Calibri" panose="020F0502020204030204" pitchFamily="34" charset="0"/>
              </a:rPr>
              <a:t>Setting an </a:t>
            </a:r>
            <a:r>
              <a:rPr lang="en-GB" b="1" i="0" u="none" strike="noStrike" dirty="0">
                <a:solidFill>
                  <a:srgbClr val="000000"/>
                </a:solidFill>
                <a:effectLst/>
                <a:latin typeface="Calibri" panose="020F0502020204030204" pitchFamily="34" charset="0"/>
              </a:rPr>
              <a:t>alarm</a:t>
            </a:r>
            <a:r>
              <a:rPr lang="en-GB" b="0" i="0" u="none" strike="noStrike" dirty="0">
                <a:solidFill>
                  <a:srgbClr val="000000"/>
                </a:solidFill>
                <a:effectLst/>
                <a:latin typeface="Calibri" panose="020F0502020204030204" pitchFamily="34" charset="0"/>
              </a:rPr>
              <a:t> so that they wake up with </a:t>
            </a:r>
            <a:r>
              <a:rPr lang="en-GB" b="1" i="0" u="none" strike="noStrike" dirty="0">
                <a:solidFill>
                  <a:srgbClr val="000000"/>
                </a:solidFill>
                <a:effectLst/>
                <a:latin typeface="Calibri" panose="020F0502020204030204" pitchFamily="34" charset="0"/>
              </a:rPr>
              <a:t>plenty of time to spare</a:t>
            </a:r>
            <a:r>
              <a:rPr lang="en-GB" b="0" i="0" u="none" strike="noStrike" dirty="0">
                <a:solidFill>
                  <a:srgbClr val="000000"/>
                </a:solidFill>
                <a:effectLst/>
                <a:latin typeface="Calibri" panose="020F0502020204030204" pitchFamily="34" charset="0"/>
              </a:rPr>
              <a:t>.</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lvl="1" fontAlgn="base"/>
            <a:r>
              <a:rPr lang="en-GB" b="0" i="0" u="none" strike="noStrike" dirty="0">
                <a:solidFill>
                  <a:srgbClr val="000000"/>
                </a:solidFill>
                <a:effectLst/>
                <a:latin typeface="Calibri" panose="020F0502020204030204" pitchFamily="34" charset="0"/>
              </a:rPr>
              <a:t>Eating </a:t>
            </a:r>
            <a:r>
              <a:rPr lang="en-GB" b="1" i="0" u="none" strike="noStrike" dirty="0">
                <a:solidFill>
                  <a:srgbClr val="000000"/>
                </a:solidFill>
                <a:effectLst/>
                <a:latin typeface="Calibri" panose="020F0502020204030204" pitchFamily="34" charset="0"/>
              </a:rPr>
              <a:t>a healthy breakfast</a:t>
            </a:r>
            <a:r>
              <a:rPr lang="en-GB" b="0" i="0" u="none" strike="noStrike" dirty="0">
                <a:solidFill>
                  <a:srgbClr val="000000"/>
                </a:solidFill>
                <a:effectLst/>
                <a:latin typeface="Calibri" panose="020F0502020204030204" pitchFamily="34" charset="0"/>
              </a:rPr>
              <a:t>. Don’t worry too much if </a:t>
            </a:r>
            <a:r>
              <a:rPr lang="en-GB" dirty="0">
                <a:solidFill>
                  <a:srgbClr val="000000"/>
                </a:solidFill>
                <a:latin typeface="Calibri" panose="020F0502020204030204" pitchFamily="34" charset="0"/>
              </a:rPr>
              <a:t>they </a:t>
            </a:r>
            <a:r>
              <a:rPr lang="en-GB" b="0" i="0" u="none" strike="noStrike" dirty="0">
                <a:solidFill>
                  <a:srgbClr val="000000"/>
                </a:solidFill>
                <a:effectLst/>
                <a:latin typeface="Calibri" panose="020F0502020204030204" pitchFamily="34" charset="0"/>
              </a:rPr>
              <a:t>don’t manage a big breakfast because of nerves, they can </a:t>
            </a:r>
            <a:r>
              <a:rPr lang="en-GB" b="1" i="0" u="none" strike="noStrike" dirty="0">
                <a:solidFill>
                  <a:srgbClr val="000000"/>
                </a:solidFill>
                <a:effectLst/>
                <a:latin typeface="Calibri" panose="020F0502020204030204" pitchFamily="34" charset="0"/>
              </a:rPr>
              <a:t>still do well </a:t>
            </a:r>
            <a:r>
              <a:rPr lang="en-GB" b="0" i="0" u="none" strike="noStrike" dirty="0">
                <a:solidFill>
                  <a:srgbClr val="000000"/>
                </a:solidFill>
                <a:effectLst/>
                <a:latin typeface="Calibri" panose="020F0502020204030204" pitchFamily="34" charset="0"/>
              </a:rPr>
              <a:t>in the exam.</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lvl="1" fontAlgn="base"/>
            <a:r>
              <a:rPr lang="en-GB" b="0" i="0" u="none" strike="noStrike" dirty="0">
                <a:solidFill>
                  <a:srgbClr val="000000"/>
                </a:solidFill>
                <a:effectLst/>
                <a:latin typeface="Calibri" panose="020F0502020204030204" pitchFamily="34" charset="0"/>
              </a:rPr>
              <a:t>Choosing something </a:t>
            </a:r>
            <a:r>
              <a:rPr lang="en-GB" b="1" i="0" u="none" strike="noStrike" dirty="0">
                <a:solidFill>
                  <a:srgbClr val="000000"/>
                </a:solidFill>
                <a:effectLst/>
                <a:latin typeface="Calibri" panose="020F0502020204030204" pitchFamily="34" charset="0"/>
              </a:rPr>
              <a:t>comfortable</a:t>
            </a:r>
            <a:r>
              <a:rPr lang="en-GB" b="0" i="0" u="none" strike="noStrike" dirty="0">
                <a:solidFill>
                  <a:srgbClr val="000000"/>
                </a:solidFill>
                <a:effectLst/>
                <a:latin typeface="Calibri" panose="020F0502020204030204" pitchFamily="34" charset="0"/>
              </a:rPr>
              <a:t> to wear (that still follows the </a:t>
            </a:r>
            <a:r>
              <a:rPr lang="en-GB" b="1" i="0" u="none" strike="noStrike" dirty="0">
                <a:solidFill>
                  <a:srgbClr val="000000"/>
                </a:solidFill>
                <a:effectLst/>
                <a:latin typeface="Calibri" panose="020F0502020204030204" pitchFamily="34" charset="0"/>
              </a:rPr>
              <a:t>Sixth Form Dress Code</a:t>
            </a:r>
            <a:r>
              <a:rPr lang="en-GB" b="0" i="0" u="none" strike="noStrike" dirty="0">
                <a:solidFill>
                  <a:srgbClr val="000000"/>
                </a:solidFill>
                <a:effectLst/>
                <a:latin typeface="Calibri" panose="020F0502020204030204" pitchFamily="34" charset="0"/>
              </a:rPr>
              <a:t>)</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lvl="1" fontAlgn="base"/>
            <a:r>
              <a:rPr lang="en-GB" dirty="0">
                <a:solidFill>
                  <a:srgbClr val="000000"/>
                </a:solidFill>
                <a:latin typeface="Calibri" panose="020F0502020204030204" pitchFamily="34" charset="0"/>
              </a:rPr>
              <a:t>Helping them to look</a:t>
            </a:r>
            <a:r>
              <a:rPr lang="en-GB" b="0" i="0" u="none" strike="noStrike" dirty="0">
                <a:solidFill>
                  <a:srgbClr val="000000"/>
                </a:solidFill>
                <a:effectLst/>
                <a:latin typeface="Calibri" panose="020F0502020204030204" pitchFamily="34" charset="0"/>
              </a:rPr>
              <a:t> over notes for </a:t>
            </a:r>
            <a:r>
              <a:rPr lang="en-GB" b="1" i="0" u="none" strike="noStrike" dirty="0">
                <a:solidFill>
                  <a:srgbClr val="000000"/>
                </a:solidFill>
                <a:effectLst/>
                <a:latin typeface="Calibri" panose="020F0502020204030204" pitchFamily="34" charset="0"/>
              </a:rPr>
              <a:t>key bits of information </a:t>
            </a:r>
            <a:r>
              <a:rPr lang="en-GB" b="0" i="0" u="none" strike="noStrike" dirty="0">
                <a:solidFill>
                  <a:srgbClr val="000000"/>
                </a:solidFill>
                <a:effectLst/>
                <a:latin typeface="Calibri" panose="020F0502020204030204" pitchFamily="34" charset="0"/>
              </a:rPr>
              <a:t>(e.g. definition and formulas…) if they find it helpful, but </a:t>
            </a:r>
            <a:r>
              <a:rPr lang="en-GB" b="1" i="0" u="none" strike="noStrike" dirty="0">
                <a:solidFill>
                  <a:srgbClr val="000000"/>
                </a:solidFill>
                <a:effectLst/>
                <a:latin typeface="Calibri" panose="020F0502020204030204" pitchFamily="34" charset="0"/>
              </a:rPr>
              <a:t>don’t do too much</a:t>
            </a:r>
            <a:r>
              <a:rPr lang="en-GB" b="0" i="0" u="none" strike="noStrike" dirty="0">
                <a:solidFill>
                  <a:srgbClr val="000000"/>
                </a:solidFill>
                <a:effectLst/>
                <a:latin typeface="Calibri" panose="020F0502020204030204" pitchFamily="34" charset="0"/>
              </a:rPr>
              <a:t>.</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lvl="1" fontAlgn="base"/>
            <a:r>
              <a:rPr lang="en-GB" b="0" i="0" u="none" strike="noStrike" dirty="0">
                <a:solidFill>
                  <a:srgbClr val="000000"/>
                </a:solidFill>
                <a:effectLst/>
                <a:latin typeface="Calibri" panose="020F0502020204030204" pitchFamily="34" charset="0"/>
              </a:rPr>
              <a:t>Making sure they leave home with </a:t>
            </a:r>
            <a:r>
              <a:rPr lang="en-GB" b="1" i="0" u="none" strike="noStrike" dirty="0">
                <a:solidFill>
                  <a:srgbClr val="000000"/>
                </a:solidFill>
                <a:effectLst/>
                <a:latin typeface="Calibri" panose="020F0502020204030204" pitchFamily="34" charset="0"/>
              </a:rPr>
              <a:t>plenty of time </a:t>
            </a:r>
            <a:r>
              <a:rPr lang="en-GB" b="0" i="0" u="none" strike="noStrike" dirty="0">
                <a:solidFill>
                  <a:srgbClr val="000000"/>
                </a:solidFill>
                <a:effectLst/>
                <a:latin typeface="Calibri" panose="020F0502020204030204" pitchFamily="34" charset="0"/>
              </a:rPr>
              <a:t>to get to the exam, especially if they need to use </a:t>
            </a:r>
            <a:r>
              <a:rPr lang="en-GB" b="1" i="0" u="none" strike="noStrike" dirty="0">
                <a:solidFill>
                  <a:srgbClr val="000000"/>
                </a:solidFill>
                <a:effectLst/>
                <a:latin typeface="Calibri" panose="020F0502020204030204" pitchFamily="34" charset="0"/>
              </a:rPr>
              <a:t>public transport</a:t>
            </a:r>
            <a:r>
              <a:rPr lang="en-GB" b="0" i="0" u="none" strike="noStrike" dirty="0">
                <a:solidFill>
                  <a:srgbClr val="000000"/>
                </a:solidFill>
                <a:effectLst/>
                <a:latin typeface="Calibri" panose="020F0502020204030204" pitchFamily="34" charset="0"/>
              </a:rPr>
              <a:t>. Try not to get </a:t>
            </a:r>
            <a:r>
              <a:rPr lang="en-GB" b="1" i="0" u="none" strike="noStrike" dirty="0">
                <a:solidFill>
                  <a:srgbClr val="000000"/>
                </a:solidFill>
                <a:effectLst/>
                <a:latin typeface="Calibri" panose="020F0502020204030204" pitchFamily="34" charset="0"/>
              </a:rPr>
              <a:t>there too early </a:t>
            </a:r>
            <a:r>
              <a:rPr lang="en-GB" b="0" i="0" u="none" strike="noStrike" dirty="0">
                <a:solidFill>
                  <a:srgbClr val="000000"/>
                </a:solidFill>
                <a:effectLst/>
                <a:latin typeface="Calibri" panose="020F0502020204030204" pitchFamily="34" charset="0"/>
              </a:rPr>
              <a:t>though, especially if a longer wait might make them feel more nervous.</a:t>
            </a:r>
            <a:endParaRPr lang="en-US" b="0" i="0" dirty="0">
              <a:solidFill>
                <a:srgbClr val="000000"/>
              </a:solidFill>
              <a:effectLst/>
              <a:latin typeface="Arial" panose="020B0604020202020204" pitchFamily="34" charset="0"/>
            </a:endParaRPr>
          </a:p>
          <a:p>
            <a:endParaRPr lang="en-GB" dirty="0"/>
          </a:p>
        </p:txBody>
      </p:sp>
    </p:spTree>
    <p:extLst>
      <p:ext uri="{BB962C8B-B14F-4D97-AF65-F5344CB8AC3E}">
        <p14:creationId xmlns:p14="http://schemas.microsoft.com/office/powerpoint/2010/main" val="21333803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0B579-F9AA-435B-BE6E-C29B2DDB4D7B}"/>
              </a:ext>
            </a:extLst>
          </p:cNvPr>
          <p:cNvSpPr>
            <a:spLocks noGrp="1"/>
          </p:cNvSpPr>
          <p:nvPr>
            <p:ph type="title"/>
          </p:nvPr>
        </p:nvSpPr>
        <p:spPr/>
        <p:txBody>
          <a:bodyPr/>
          <a:lstStyle/>
          <a:p>
            <a:r>
              <a:rPr lang="en-GB" dirty="0"/>
              <a:t>Get them to be familiar with how they will feel</a:t>
            </a:r>
          </a:p>
        </p:txBody>
      </p:sp>
      <p:sp>
        <p:nvSpPr>
          <p:cNvPr id="3" name="Content Placeholder 2">
            <a:extLst>
              <a:ext uri="{FF2B5EF4-FFF2-40B4-BE49-F238E27FC236}">
                <a16:creationId xmlns:a16="http://schemas.microsoft.com/office/drawing/2014/main" id="{23CA71C9-9895-4579-A82C-F067833237B2}"/>
              </a:ext>
            </a:extLst>
          </p:cNvPr>
          <p:cNvSpPr>
            <a:spLocks noGrp="1"/>
          </p:cNvSpPr>
          <p:nvPr>
            <p:ph idx="1"/>
          </p:nvPr>
        </p:nvSpPr>
        <p:spPr/>
        <p:txBody>
          <a:bodyPr/>
          <a:lstStyle/>
          <a:p>
            <a:pPr algn="l" rtl="0" fontAlgn="base">
              <a:buFont typeface="Arial" panose="020B0604020202020204" pitchFamily="34" charset="0"/>
              <a:buChar char="•"/>
            </a:pPr>
            <a:r>
              <a:rPr lang="en-GB" b="0" i="0" u="none" strike="noStrike" dirty="0">
                <a:solidFill>
                  <a:srgbClr val="000000"/>
                </a:solidFill>
                <a:effectLst/>
                <a:latin typeface="Calibri" panose="020F0502020204030204" pitchFamily="34" charset="0"/>
              </a:rPr>
              <a:t>Practice how to </a:t>
            </a:r>
            <a:r>
              <a:rPr lang="en-GB" b="1" i="0" u="none" strike="noStrike" dirty="0">
                <a:solidFill>
                  <a:srgbClr val="000000"/>
                </a:solidFill>
                <a:effectLst/>
                <a:latin typeface="Calibri" panose="020F0502020204030204" pitchFamily="34" charset="0"/>
              </a:rPr>
              <a:t>stay calm </a:t>
            </a:r>
            <a:r>
              <a:rPr lang="en-GB" b="0" i="0" u="none" strike="noStrike" dirty="0">
                <a:solidFill>
                  <a:srgbClr val="000000"/>
                </a:solidFill>
                <a:effectLst/>
                <a:latin typeface="Calibri" panose="020F0502020204030204" pitchFamily="34" charset="0"/>
              </a:rPr>
              <a:t>when they arrive:</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b="1" i="0" u="none" strike="noStrike" dirty="0">
                <a:solidFill>
                  <a:srgbClr val="000000"/>
                </a:solidFill>
                <a:effectLst/>
                <a:latin typeface="Calibri" panose="020F0502020204030204" pitchFamily="34" charset="0"/>
              </a:rPr>
              <a:t>Avoid talking to someone about the exam </a:t>
            </a:r>
            <a:r>
              <a:rPr lang="en-GB" b="0" i="0" u="none" strike="noStrike" dirty="0">
                <a:solidFill>
                  <a:srgbClr val="000000"/>
                </a:solidFill>
                <a:effectLst/>
                <a:latin typeface="Calibri" panose="020F0502020204030204" pitchFamily="34" charset="0"/>
              </a:rPr>
              <a:t>while they wait. It might help to chat about </a:t>
            </a:r>
            <a:r>
              <a:rPr lang="en-GB" b="1" i="0" u="none" strike="noStrike" dirty="0">
                <a:solidFill>
                  <a:srgbClr val="000000"/>
                </a:solidFill>
                <a:effectLst/>
                <a:latin typeface="Calibri" panose="020F0502020204030204" pitchFamily="34" charset="0"/>
              </a:rPr>
              <a:t>something else </a:t>
            </a:r>
            <a:r>
              <a:rPr lang="en-GB" b="0" i="0" u="none" strike="noStrike" dirty="0">
                <a:solidFill>
                  <a:srgbClr val="000000"/>
                </a:solidFill>
                <a:effectLst/>
                <a:latin typeface="Calibri" panose="020F0502020204030204" pitchFamily="34" charset="0"/>
              </a:rPr>
              <a:t>or to move away from others if they need some space to </a:t>
            </a:r>
            <a:r>
              <a:rPr lang="en-GB" b="1" i="0" u="none" strike="noStrike" dirty="0">
                <a:solidFill>
                  <a:srgbClr val="000000"/>
                </a:solidFill>
                <a:effectLst/>
                <a:latin typeface="Calibri" panose="020F0502020204030204" pitchFamily="34" charset="0"/>
              </a:rPr>
              <a:t>mentally prepare themselves</a:t>
            </a:r>
            <a:r>
              <a:rPr lang="en-GB" b="0" i="0" u="none" strike="noStrike" dirty="0">
                <a:solidFill>
                  <a:srgbClr val="000000"/>
                </a:solidFill>
                <a:effectLst/>
                <a:latin typeface="Calibri" panose="020F0502020204030204" pitchFamily="34" charset="0"/>
              </a:rPr>
              <a:t>.</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dirty="0">
                <a:solidFill>
                  <a:srgbClr val="000000"/>
                </a:solidFill>
                <a:latin typeface="Calibri" panose="020F0502020204030204" pitchFamily="34" charset="0"/>
              </a:rPr>
              <a:t>Try to make sure they d</a:t>
            </a:r>
            <a:r>
              <a:rPr lang="en-GB" b="0" i="0" u="none" strike="noStrike" dirty="0">
                <a:solidFill>
                  <a:srgbClr val="000000"/>
                </a:solidFill>
                <a:effectLst/>
                <a:latin typeface="Calibri" panose="020F0502020204030204" pitchFamily="34" charset="0"/>
              </a:rPr>
              <a:t>on’t worry about the topics they wish they’d spent more time on, </a:t>
            </a:r>
            <a:r>
              <a:rPr lang="en-GB" b="1" i="0" u="none" strike="noStrike" dirty="0">
                <a:solidFill>
                  <a:srgbClr val="000000"/>
                </a:solidFill>
                <a:effectLst/>
                <a:latin typeface="Calibri" panose="020F0502020204030204" pitchFamily="34" charset="0"/>
              </a:rPr>
              <a:t>focus</a:t>
            </a:r>
            <a:r>
              <a:rPr lang="en-GB" b="0" i="0" u="none" strike="noStrike" dirty="0">
                <a:solidFill>
                  <a:srgbClr val="000000"/>
                </a:solidFill>
                <a:effectLst/>
                <a:latin typeface="Calibri" panose="020F0502020204030204" pitchFamily="34" charset="0"/>
              </a:rPr>
              <a:t> on the </a:t>
            </a:r>
            <a:r>
              <a:rPr lang="en-GB" b="1" i="0" u="none" strike="noStrike" dirty="0">
                <a:solidFill>
                  <a:srgbClr val="000000"/>
                </a:solidFill>
                <a:effectLst/>
                <a:latin typeface="Calibri" panose="020F0502020204030204" pitchFamily="34" charset="0"/>
              </a:rPr>
              <a:t>information they do know</a:t>
            </a:r>
            <a:r>
              <a:rPr lang="en-GB" b="0" i="0" u="none" strike="noStrike" dirty="0">
                <a:solidFill>
                  <a:srgbClr val="000000"/>
                </a:solidFill>
                <a:effectLst/>
                <a:latin typeface="Calibri" panose="020F0502020204030204" pitchFamily="34" charset="0"/>
              </a:rPr>
              <a:t>.</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b="0" i="0" u="none" strike="noStrike" dirty="0">
                <a:solidFill>
                  <a:srgbClr val="000000"/>
                </a:solidFill>
                <a:effectLst/>
                <a:latin typeface="Calibri" panose="020F0502020204030204" pitchFamily="34" charset="0"/>
              </a:rPr>
              <a:t>Practice some techniques to help stay calm If they find themselves panicking, try to </a:t>
            </a:r>
            <a:r>
              <a:rPr lang="en-GB" b="1" i="0" u="none" strike="noStrike" dirty="0">
                <a:solidFill>
                  <a:srgbClr val="000000"/>
                </a:solidFill>
                <a:effectLst/>
                <a:latin typeface="Calibri" panose="020F0502020204030204" pitchFamily="34" charset="0"/>
              </a:rPr>
              <a:t>focus on breathing</a:t>
            </a:r>
            <a:r>
              <a:rPr lang="en-GB" b="0" i="0" u="none" strike="noStrike" dirty="0">
                <a:solidFill>
                  <a:srgbClr val="000000"/>
                </a:solidFill>
                <a:effectLst/>
                <a:latin typeface="Calibri" panose="020F0502020204030204" pitchFamily="34" charset="0"/>
              </a:rPr>
              <a:t>. Taking some </a:t>
            </a:r>
            <a:r>
              <a:rPr lang="en-GB" b="1" i="0" u="none" strike="noStrike" dirty="0">
                <a:solidFill>
                  <a:srgbClr val="000000"/>
                </a:solidFill>
                <a:effectLst/>
                <a:latin typeface="Calibri" panose="020F0502020204030204" pitchFamily="34" charset="0"/>
              </a:rPr>
              <a:t>deep breaths</a:t>
            </a:r>
            <a:r>
              <a:rPr lang="en-GB" b="0" i="0" u="none" strike="noStrike" dirty="0">
                <a:solidFill>
                  <a:srgbClr val="000000"/>
                </a:solidFill>
                <a:effectLst/>
                <a:latin typeface="Calibri" panose="020F0502020204030204" pitchFamily="34" charset="0"/>
              </a:rPr>
              <a:t> can help to </a:t>
            </a:r>
            <a:r>
              <a:rPr lang="en-GB" b="1" i="0" u="none" strike="noStrike" dirty="0">
                <a:solidFill>
                  <a:srgbClr val="000000"/>
                </a:solidFill>
                <a:effectLst/>
                <a:latin typeface="Calibri" panose="020F0502020204030204" pitchFamily="34" charset="0"/>
              </a:rPr>
              <a:t>calm them down </a:t>
            </a:r>
            <a:r>
              <a:rPr lang="en-GB" b="0" i="0" u="none" strike="noStrike" dirty="0">
                <a:solidFill>
                  <a:srgbClr val="000000"/>
                </a:solidFill>
                <a:effectLst/>
                <a:latin typeface="Calibri" panose="020F0502020204030204" pitchFamily="34" charset="0"/>
              </a:rPr>
              <a:t>and </a:t>
            </a:r>
            <a:r>
              <a:rPr lang="en-GB" b="1" i="0" u="none" strike="noStrike" dirty="0">
                <a:solidFill>
                  <a:srgbClr val="000000"/>
                </a:solidFill>
                <a:effectLst/>
                <a:latin typeface="Calibri" panose="020F0502020204030204" pitchFamily="34" charset="0"/>
              </a:rPr>
              <a:t>distract them </a:t>
            </a:r>
            <a:r>
              <a:rPr lang="en-GB" b="0" i="0" u="none" strike="noStrike" dirty="0">
                <a:solidFill>
                  <a:srgbClr val="000000"/>
                </a:solidFill>
                <a:effectLst/>
                <a:latin typeface="Calibri" panose="020F0502020204030204" pitchFamily="34" charset="0"/>
              </a:rPr>
              <a:t>from nerves before going into the exam</a:t>
            </a:r>
            <a:endParaRPr lang="en-US" b="0" i="0" dirty="0">
              <a:solidFill>
                <a:srgbClr val="000000"/>
              </a:solidFill>
              <a:effectLst/>
              <a:latin typeface="Arial" panose="020B0604020202020204" pitchFamily="34" charset="0"/>
            </a:endParaRPr>
          </a:p>
          <a:p>
            <a:endParaRPr lang="en-GB" dirty="0"/>
          </a:p>
        </p:txBody>
      </p:sp>
    </p:spTree>
    <p:extLst>
      <p:ext uri="{BB962C8B-B14F-4D97-AF65-F5344CB8AC3E}">
        <p14:creationId xmlns:p14="http://schemas.microsoft.com/office/powerpoint/2010/main" val="10186155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2C946-B513-427D-8D64-7D91C849A39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F4A3A49B-87C6-4B30-B569-6A0C2A95266B}"/>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C192729B-CD40-4CB0-969F-9C132A2478C4}"/>
              </a:ext>
            </a:extLst>
          </p:cNvPr>
          <p:cNvPicPr>
            <a:picLocks noChangeAspect="1"/>
          </p:cNvPicPr>
          <p:nvPr/>
        </p:nvPicPr>
        <p:blipFill>
          <a:blip r:embed="rId2"/>
          <a:stretch>
            <a:fillRect/>
          </a:stretch>
        </p:blipFill>
        <p:spPr>
          <a:xfrm>
            <a:off x="1795272" y="0"/>
            <a:ext cx="8980580" cy="6858000"/>
          </a:xfrm>
          <a:prstGeom prst="rect">
            <a:avLst/>
          </a:prstGeom>
        </p:spPr>
      </p:pic>
    </p:spTree>
    <p:extLst>
      <p:ext uri="{BB962C8B-B14F-4D97-AF65-F5344CB8AC3E}">
        <p14:creationId xmlns:p14="http://schemas.microsoft.com/office/powerpoint/2010/main" val="22267744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57A62-59E3-4C4C-A4D2-07DDF5A4CCBE}"/>
              </a:ext>
            </a:extLst>
          </p:cNvPr>
          <p:cNvSpPr>
            <a:spLocks noGrp="1"/>
          </p:cNvSpPr>
          <p:nvPr>
            <p:ph type="title"/>
          </p:nvPr>
        </p:nvSpPr>
        <p:spPr/>
        <p:txBody>
          <a:bodyPr/>
          <a:lstStyle/>
          <a:p>
            <a:r>
              <a:rPr lang="en-GB" dirty="0"/>
              <a:t>Practice, Practice, Practice</a:t>
            </a:r>
          </a:p>
        </p:txBody>
      </p:sp>
      <p:sp>
        <p:nvSpPr>
          <p:cNvPr id="3" name="Content Placeholder 2">
            <a:extLst>
              <a:ext uri="{FF2B5EF4-FFF2-40B4-BE49-F238E27FC236}">
                <a16:creationId xmlns:a16="http://schemas.microsoft.com/office/drawing/2014/main" id="{849FB1FF-6B36-4909-86F5-082D6FC7C613}"/>
              </a:ext>
            </a:extLst>
          </p:cNvPr>
          <p:cNvSpPr>
            <a:spLocks noGrp="1"/>
          </p:cNvSpPr>
          <p:nvPr>
            <p:ph idx="1"/>
          </p:nvPr>
        </p:nvSpPr>
        <p:spPr>
          <a:xfrm>
            <a:off x="2231136" y="2638044"/>
            <a:ext cx="7729728" cy="4219956"/>
          </a:xfrm>
        </p:spPr>
        <p:txBody>
          <a:bodyPr>
            <a:normAutofit fontScale="77500" lnSpcReduction="20000"/>
          </a:bodyPr>
          <a:lstStyle/>
          <a:p>
            <a:pPr algn="l" rtl="0" fontAlgn="base">
              <a:buFont typeface="Arial" panose="020B0604020202020204" pitchFamily="34" charset="0"/>
              <a:buChar char="•"/>
            </a:pPr>
            <a:r>
              <a:rPr lang="en-GB" b="0" i="0" u="none" strike="noStrike" dirty="0">
                <a:solidFill>
                  <a:srgbClr val="000000"/>
                </a:solidFill>
                <a:effectLst/>
                <a:latin typeface="Calibri" panose="020F0502020204030204" pitchFamily="34" charset="0"/>
              </a:rPr>
              <a:t>It’s important to </a:t>
            </a:r>
            <a:r>
              <a:rPr lang="en-GB" b="1" i="0" u="none" strike="noStrike" dirty="0">
                <a:solidFill>
                  <a:srgbClr val="000000"/>
                </a:solidFill>
                <a:effectLst/>
                <a:latin typeface="Calibri" panose="020F0502020204030204" pitchFamily="34" charset="0"/>
              </a:rPr>
              <a:t>stay focused </a:t>
            </a:r>
            <a:r>
              <a:rPr lang="en-GB" b="0" i="0" u="none" strike="noStrike" dirty="0">
                <a:solidFill>
                  <a:srgbClr val="000000"/>
                </a:solidFill>
                <a:effectLst/>
                <a:latin typeface="Calibri" panose="020F0502020204030204" pitchFamily="34" charset="0"/>
              </a:rPr>
              <a:t>during the exam and to </a:t>
            </a:r>
            <a:r>
              <a:rPr lang="en-GB" b="1" i="0" u="none" strike="noStrike" dirty="0">
                <a:solidFill>
                  <a:srgbClr val="000000"/>
                </a:solidFill>
                <a:effectLst/>
                <a:latin typeface="Calibri" panose="020F0502020204030204" pitchFamily="34" charset="0"/>
              </a:rPr>
              <a:t>make the most </a:t>
            </a:r>
            <a:r>
              <a:rPr lang="en-GB" b="0" i="0" u="none" strike="noStrike" dirty="0">
                <a:solidFill>
                  <a:srgbClr val="000000"/>
                </a:solidFill>
                <a:effectLst/>
                <a:latin typeface="Calibri" panose="020F0502020204030204" pitchFamily="34" charset="0"/>
              </a:rPr>
              <a:t>of the </a:t>
            </a:r>
            <a:r>
              <a:rPr lang="en-GB" b="1" i="0" u="none" strike="noStrike" dirty="0">
                <a:solidFill>
                  <a:srgbClr val="000000"/>
                </a:solidFill>
                <a:effectLst/>
                <a:latin typeface="Calibri" panose="020F0502020204030204" pitchFamily="34" charset="0"/>
              </a:rPr>
              <a:t>time</a:t>
            </a:r>
            <a:r>
              <a:rPr lang="en-GB" b="0" i="0" u="none" strike="noStrike" dirty="0">
                <a:solidFill>
                  <a:srgbClr val="000000"/>
                </a:solidFill>
                <a:effectLst/>
                <a:latin typeface="Calibri" panose="020F0502020204030204" pitchFamily="34" charset="0"/>
              </a:rPr>
              <a:t> they have, when practicing past papers at home try to recreate the process, going through the points below will normalise the routine:</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mj-lt"/>
              <a:buAutoNum type="arabicPeriod"/>
            </a:pPr>
            <a:r>
              <a:rPr lang="en-GB" b="0" i="0" u="none" strike="noStrike" dirty="0">
                <a:solidFill>
                  <a:srgbClr val="000000"/>
                </a:solidFill>
                <a:effectLst/>
                <a:latin typeface="Calibri" panose="020F0502020204030204" pitchFamily="34" charset="0"/>
              </a:rPr>
              <a:t>When you sit down, </a:t>
            </a:r>
            <a:r>
              <a:rPr lang="en-GB" b="1" i="0" u="none" strike="noStrike" dirty="0">
                <a:solidFill>
                  <a:srgbClr val="000000"/>
                </a:solidFill>
                <a:effectLst/>
                <a:latin typeface="Calibri" panose="020F0502020204030204" pitchFamily="34" charset="0"/>
              </a:rPr>
              <a:t>lay out your stationary </a:t>
            </a:r>
            <a:r>
              <a:rPr lang="en-GB" b="0" i="0" u="none" strike="noStrike" dirty="0">
                <a:solidFill>
                  <a:srgbClr val="000000"/>
                </a:solidFill>
                <a:effectLst/>
                <a:latin typeface="Calibri" panose="020F0502020204030204" pitchFamily="34" charset="0"/>
              </a:rPr>
              <a:t>to hep you get into the </a:t>
            </a:r>
            <a:r>
              <a:rPr lang="en-GB" b="1" i="0" u="none" strike="noStrike" dirty="0">
                <a:solidFill>
                  <a:srgbClr val="000000"/>
                </a:solidFill>
                <a:effectLst/>
                <a:latin typeface="Calibri" panose="020F0502020204030204" pitchFamily="34" charset="0"/>
              </a:rPr>
              <a:t>right mindset</a:t>
            </a:r>
            <a:r>
              <a:rPr lang="en-GB" b="0" i="0" u="none" strike="noStrike" dirty="0">
                <a:solidFill>
                  <a:srgbClr val="000000"/>
                </a:solidFill>
                <a:effectLst/>
                <a:latin typeface="Calibri" panose="020F0502020204030204" pitchFamily="34" charset="0"/>
              </a:rPr>
              <a:t>. Then once you’re allowed, </a:t>
            </a:r>
            <a:r>
              <a:rPr lang="en-GB" b="1" i="0" u="none" strike="noStrike" dirty="0">
                <a:solidFill>
                  <a:srgbClr val="000000"/>
                </a:solidFill>
                <a:effectLst/>
                <a:latin typeface="Calibri" panose="020F0502020204030204" pitchFamily="34" charset="0"/>
              </a:rPr>
              <a:t>read</a:t>
            </a:r>
            <a:r>
              <a:rPr lang="en-GB" b="0" i="0" u="none" strike="noStrike" dirty="0">
                <a:solidFill>
                  <a:srgbClr val="000000"/>
                </a:solidFill>
                <a:effectLst/>
                <a:latin typeface="Calibri" panose="020F0502020204030204" pitchFamily="34" charset="0"/>
              </a:rPr>
              <a:t> through the instructions </a:t>
            </a:r>
            <a:r>
              <a:rPr lang="en-GB" b="1" i="0" u="none" strike="noStrike" dirty="0">
                <a:solidFill>
                  <a:srgbClr val="000000"/>
                </a:solidFill>
                <a:effectLst/>
                <a:latin typeface="Calibri" panose="020F0502020204030204" pitchFamily="34" charset="0"/>
              </a:rPr>
              <a:t>carefully</a:t>
            </a:r>
            <a:r>
              <a:rPr lang="en-GB" b="0" i="0" u="none" strike="noStrike" dirty="0">
                <a:solidFill>
                  <a:srgbClr val="000000"/>
                </a:solidFill>
                <a:effectLst/>
                <a:latin typeface="Calibri" panose="020F0502020204030204" pitchFamily="34" charset="0"/>
              </a:rPr>
              <a:t>.</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mj-lt"/>
              <a:buAutoNum type="arabicPeriod"/>
            </a:pPr>
            <a:r>
              <a:rPr lang="en-GB" b="0" i="0" u="none" strike="noStrike" dirty="0">
                <a:solidFill>
                  <a:srgbClr val="000000"/>
                </a:solidFill>
                <a:effectLst/>
                <a:latin typeface="Calibri" panose="020F0502020204030204" pitchFamily="34" charset="0"/>
              </a:rPr>
              <a:t>To help you </a:t>
            </a:r>
            <a:r>
              <a:rPr lang="en-GB" b="1" i="0" u="none" strike="noStrike" dirty="0">
                <a:solidFill>
                  <a:srgbClr val="000000"/>
                </a:solidFill>
                <a:effectLst/>
                <a:latin typeface="Calibri" panose="020F0502020204030204" pitchFamily="34" charset="0"/>
              </a:rPr>
              <a:t>understand difficult questions</a:t>
            </a:r>
            <a:r>
              <a:rPr lang="en-GB" b="0" i="0" u="none" strike="noStrike" dirty="0">
                <a:solidFill>
                  <a:srgbClr val="000000"/>
                </a:solidFill>
                <a:effectLst/>
                <a:latin typeface="Calibri" panose="020F0502020204030204" pitchFamily="34" charset="0"/>
              </a:rPr>
              <a:t>, you could highlight </a:t>
            </a:r>
            <a:r>
              <a:rPr lang="en-GB" b="1" i="0" u="none" strike="noStrike" dirty="0">
                <a:solidFill>
                  <a:srgbClr val="000000"/>
                </a:solidFill>
                <a:effectLst/>
                <a:latin typeface="Calibri" panose="020F0502020204030204" pitchFamily="34" charset="0"/>
              </a:rPr>
              <a:t>command words </a:t>
            </a:r>
            <a:r>
              <a:rPr lang="en-GB" b="0" i="0" u="none" strike="noStrike" dirty="0">
                <a:solidFill>
                  <a:srgbClr val="000000"/>
                </a:solidFill>
                <a:effectLst/>
                <a:latin typeface="Calibri" panose="020F0502020204030204" pitchFamily="34" charset="0"/>
              </a:rPr>
              <a:t>or </a:t>
            </a:r>
            <a:r>
              <a:rPr lang="en-GB" b="1" i="0" u="none" strike="noStrike" dirty="0">
                <a:solidFill>
                  <a:srgbClr val="000000"/>
                </a:solidFill>
                <a:effectLst/>
                <a:latin typeface="Calibri" panose="020F0502020204030204" pitchFamily="34" charset="0"/>
              </a:rPr>
              <a:t>key concepts</a:t>
            </a:r>
            <a:r>
              <a:rPr lang="en-GB" b="0" i="0" u="none" strike="noStrike" dirty="0">
                <a:solidFill>
                  <a:srgbClr val="000000"/>
                </a:solidFill>
                <a:effectLst/>
                <a:latin typeface="Calibri" panose="020F0502020204030204" pitchFamily="34" charset="0"/>
              </a:rPr>
              <a:t> in the question wording.</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mj-lt"/>
              <a:buAutoNum type="arabicPeriod"/>
            </a:pPr>
            <a:r>
              <a:rPr lang="en-GB" b="0" i="0" u="none" strike="noStrike" dirty="0">
                <a:solidFill>
                  <a:srgbClr val="000000"/>
                </a:solidFill>
                <a:effectLst/>
                <a:latin typeface="Calibri" panose="020F0502020204030204" pitchFamily="34" charset="0"/>
              </a:rPr>
              <a:t>Keep an eye on the </a:t>
            </a:r>
            <a:r>
              <a:rPr lang="en-GB" b="1" i="0" u="none" strike="noStrike" dirty="0">
                <a:solidFill>
                  <a:srgbClr val="000000"/>
                </a:solidFill>
                <a:effectLst/>
                <a:latin typeface="Calibri" panose="020F0502020204030204" pitchFamily="34" charset="0"/>
              </a:rPr>
              <a:t>clock</a:t>
            </a:r>
            <a:r>
              <a:rPr lang="en-GB" b="0" i="0" u="none" strike="noStrike" dirty="0">
                <a:solidFill>
                  <a:srgbClr val="000000"/>
                </a:solidFill>
                <a:effectLst/>
                <a:latin typeface="Calibri" panose="020F0502020204030204" pitchFamily="34" charset="0"/>
              </a:rPr>
              <a:t> to help you </a:t>
            </a:r>
            <a:r>
              <a:rPr lang="en-GB" b="1" i="0" u="none" strike="noStrike" dirty="0">
                <a:solidFill>
                  <a:srgbClr val="000000"/>
                </a:solidFill>
                <a:effectLst/>
                <a:latin typeface="Calibri" panose="020F0502020204030204" pitchFamily="34" charset="0"/>
              </a:rPr>
              <a:t>manage your time</a:t>
            </a:r>
            <a:r>
              <a:rPr lang="en-GB" b="0" i="0" u="none" strike="noStrike" dirty="0">
                <a:solidFill>
                  <a:srgbClr val="000000"/>
                </a:solidFill>
                <a:effectLst/>
                <a:latin typeface="Calibri" panose="020F0502020204030204" pitchFamily="34" charset="0"/>
              </a:rPr>
              <a:t>, this will mean you’re more likely to have </a:t>
            </a:r>
            <a:r>
              <a:rPr lang="en-GB" b="1" i="0" u="none" strike="noStrike" dirty="0">
                <a:solidFill>
                  <a:srgbClr val="000000"/>
                </a:solidFill>
                <a:effectLst/>
                <a:latin typeface="Calibri" panose="020F0502020204030204" pitchFamily="34" charset="0"/>
              </a:rPr>
              <a:t>time to answer </a:t>
            </a:r>
            <a:r>
              <a:rPr lang="en-GB" b="0" i="0" u="none" strike="noStrike" dirty="0">
                <a:solidFill>
                  <a:srgbClr val="000000"/>
                </a:solidFill>
                <a:effectLst/>
                <a:latin typeface="Calibri" panose="020F0502020204030204" pitchFamily="34" charset="0"/>
              </a:rPr>
              <a:t>everything and </a:t>
            </a:r>
            <a:r>
              <a:rPr lang="en-GB" b="1" i="0" u="none" strike="noStrike" dirty="0">
                <a:solidFill>
                  <a:srgbClr val="000000"/>
                </a:solidFill>
                <a:effectLst/>
                <a:latin typeface="Calibri" panose="020F0502020204030204" pitchFamily="34" charset="0"/>
              </a:rPr>
              <a:t>check your work</a:t>
            </a:r>
            <a:r>
              <a:rPr lang="en-GB" b="0" i="0" u="none" strike="noStrike" dirty="0">
                <a:solidFill>
                  <a:srgbClr val="000000"/>
                </a:solidFill>
                <a:effectLst/>
                <a:latin typeface="Calibri" panose="020F0502020204030204" pitchFamily="34" charset="0"/>
              </a:rPr>
              <a:t>.</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mj-lt"/>
              <a:buAutoNum type="arabicPeriod"/>
            </a:pPr>
            <a:r>
              <a:rPr lang="en-GB" b="0" i="0" u="none" strike="noStrike" dirty="0">
                <a:solidFill>
                  <a:srgbClr val="000000"/>
                </a:solidFill>
                <a:effectLst/>
                <a:latin typeface="Calibri" panose="020F0502020204030204" pitchFamily="34" charset="0"/>
              </a:rPr>
              <a:t>Look at </a:t>
            </a:r>
            <a:r>
              <a:rPr lang="en-GB" b="1" i="0" u="none" strike="noStrike" dirty="0">
                <a:solidFill>
                  <a:srgbClr val="000000"/>
                </a:solidFill>
                <a:effectLst/>
                <a:latin typeface="Calibri" panose="020F0502020204030204" pitchFamily="34" charset="0"/>
              </a:rPr>
              <a:t>how many marks </a:t>
            </a:r>
            <a:r>
              <a:rPr lang="en-GB" b="0" i="0" u="none" strike="noStrike" dirty="0">
                <a:solidFill>
                  <a:srgbClr val="000000"/>
                </a:solidFill>
                <a:effectLst/>
                <a:latin typeface="Calibri" panose="020F0502020204030204" pitchFamily="34" charset="0"/>
              </a:rPr>
              <a:t>a question is worth when deciding </a:t>
            </a:r>
            <a:r>
              <a:rPr lang="en-GB" b="1" i="0" u="none" strike="noStrike" dirty="0">
                <a:solidFill>
                  <a:srgbClr val="000000"/>
                </a:solidFill>
                <a:effectLst/>
                <a:latin typeface="Calibri" panose="020F0502020204030204" pitchFamily="34" charset="0"/>
              </a:rPr>
              <a:t>how long to spend </a:t>
            </a:r>
            <a:r>
              <a:rPr lang="en-GB" b="0" i="0" u="none" strike="noStrike" dirty="0">
                <a:solidFill>
                  <a:srgbClr val="000000"/>
                </a:solidFill>
                <a:effectLst/>
                <a:latin typeface="Calibri" panose="020F0502020204030204" pitchFamily="34" charset="0"/>
              </a:rPr>
              <a:t>on it, try to </a:t>
            </a:r>
            <a:r>
              <a:rPr lang="en-GB" b="1" i="0" u="none" strike="noStrike" dirty="0">
                <a:solidFill>
                  <a:srgbClr val="000000"/>
                </a:solidFill>
                <a:effectLst/>
                <a:latin typeface="Calibri" panose="020F0502020204030204" pitchFamily="34" charset="0"/>
              </a:rPr>
              <a:t>avoid</a:t>
            </a:r>
            <a:r>
              <a:rPr lang="en-GB" b="0" i="0" u="none" strike="noStrike" dirty="0">
                <a:solidFill>
                  <a:srgbClr val="000000"/>
                </a:solidFill>
                <a:effectLst/>
                <a:latin typeface="Calibri" panose="020F0502020204030204" pitchFamily="34" charset="0"/>
              </a:rPr>
              <a:t> spending too much time on a question that aren’t worth many marks.</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mj-lt"/>
              <a:buAutoNum type="arabicPeriod"/>
            </a:pPr>
            <a:r>
              <a:rPr lang="en-GB" b="0" i="0" u="none" strike="noStrike" dirty="0">
                <a:solidFill>
                  <a:srgbClr val="000000"/>
                </a:solidFill>
                <a:effectLst/>
                <a:latin typeface="Calibri" panose="020F0502020204030204" pitchFamily="34" charset="0"/>
              </a:rPr>
              <a:t>Put a </a:t>
            </a:r>
            <a:r>
              <a:rPr lang="en-GB" b="1" i="0" u="none" strike="noStrike" dirty="0">
                <a:solidFill>
                  <a:srgbClr val="000000"/>
                </a:solidFill>
                <a:effectLst/>
                <a:latin typeface="Calibri" panose="020F0502020204030204" pitchFamily="34" charset="0"/>
              </a:rPr>
              <a:t>quick plan </a:t>
            </a:r>
            <a:r>
              <a:rPr lang="en-GB" b="0" i="0" u="none" strike="noStrike" dirty="0">
                <a:solidFill>
                  <a:srgbClr val="000000"/>
                </a:solidFill>
                <a:effectLst/>
                <a:latin typeface="Calibri" panose="020F0502020204030204" pitchFamily="34" charset="0"/>
              </a:rPr>
              <a:t>together for any </a:t>
            </a:r>
            <a:r>
              <a:rPr lang="en-GB" b="1" i="0" u="none" strike="noStrike" dirty="0">
                <a:solidFill>
                  <a:srgbClr val="000000"/>
                </a:solidFill>
                <a:effectLst/>
                <a:latin typeface="Calibri" panose="020F0502020204030204" pitchFamily="34" charset="0"/>
              </a:rPr>
              <a:t>longer answers</a:t>
            </a:r>
            <a:r>
              <a:rPr lang="en-GB" b="0" i="0" u="none" strike="noStrike" dirty="0">
                <a:solidFill>
                  <a:srgbClr val="000000"/>
                </a:solidFill>
                <a:effectLst/>
                <a:latin typeface="Calibri" panose="020F0502020204030204" pitchFamily="34" charset="0"/>
              </a:rPr>
              <a:t>, e.g. </a:t>
            </a:r>
            <a:r>
              <a:rPr lang="en-GB" b="1" i="0" u="none" strike="noStrike" dirty="0">
                <a:solidFill>
                  <a:srgbClr val="000000"/>
                </a:solidFill>
                <a:effectLst/>
                <a:latin typeface="Calibri" panose="020F0502020204030204" pitchFamily="34" charset="0"/>
              </a:rPr>
              <a:t>essays</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b="0" i="0" u="none" strike="noStrike" dirty="0">
                <a:solidFill>
                  <a:srgbClr val="000000"/>
                </a:solidFill>
                <a:effectLst/>
                <a:latin typeface="Calibri" panose="020F0502020204030204" pitchFamily="34" charset="0"/>
              </a:rPr>
              <a:t>If you find yourself stuck DON’T WORRY!!:</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mj-lt"/>
              <a:buAutoNum type="arabicPeriod"/>
            </a:pPr>
            <a:r>
              <a:rPr lang="en-GB" b="0" i="0" u="none" strike="noStrike" dirty="0">
                <a:solidFill>
                  <a:srgbClr val="000000"/>
                </a:solidFill>
                <a:effectLst/>
                <a:latin typeface="Calibri" panose="020F0502020204030204" pitchFamily="34" charset="0"/>
              </a:rPr>
              <a:t>Take some </a:t>
            </a:r>
            <a:r>
              <a:rPr lang="en-GB" b="1" i="0" u="none" strike="noStrike" dirty="0">
                <a:solidFill>
                  <a:srgbClr val="000000"/>
                </a:solidFill>
                <a:effectLst/>
                <a:latin typeface="Calibri" panose="020F0502020204030204" pitchFamily="34" charset="0"/>
              </a:rPr>
              <a:t>deep breaths </a:t>
            </a:r>
            <a:r>
              <a:rPr lang="en-GB" b="0" i="0" u="none" strike="noStrike" dirty="0">
                <a:solidFill>
                  <a:srgbClr val="000000"/>
                </a:solidFill>
                <a:effectLst/>
                <a:latin typeface="Calibri" panose="020F0502020204030204" pitchFamily="34" charset="0"/>
              </a:rPr>
              <a:t>and take a few </a:t>
            </a:r>
            <a:r>
              <a:rPr lang="en-GB" b="1" i="0" u="none" strike="noStrike" dirty="0">
                <a:solidFill>
                  <a:srgbClr val="000000"/>
                </a:solidFill>
                <a:effectLst/>
                <a:latin typeface="Calibri" panose="020F0502020204030204" pitchFamily="34" charset="0"/>
              </a:rPr>
              <a:t>sips of water</a:t>
            </a:r>
            <a:r>
              <a:rPr lang="en-GB" b="0" i="0" u="none" strike="noStrike" dirty="0">
                <a:solidFill>
                  <a:srgbClr val="000000"/>
                </a:solidFill>
                <a:effectLst/>
                <a:latin typeface="Calibri" panose="020F0502020204030204" pitchFamily="34" charset="0"/>
              </a:rPr>
              <a:t>, this can help you refocus.</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mj-lt"/>
              <a:buAutoNum type="arabicPeriod"/>
            </a:pPr>
            <a:r>
              <a:rPr lang="en-GB" b="0" i="0" u="none" strike="noStrike" dirty="0">
                <a:solidFill>
                  <a:srgbClr val="000000"/>
                </a:solidFill>
                <a:effectLst/>
                <a:latin typeface="Calibri" panose="020F0502020204030204" pitchFamily="34" charset="0"/>
              </a:rPr>
              <a:t>If you’re stuck on a question, </a:t>
            </a:r>
            <a:r>
              <a:rPr lang="en-GB" b="1" i="0" u="none" strike="noStrike" dirty="0">
                <a:solidFill>
                  <a:srgbClr val="000000"/>
                </a:solidFill>
                <a:effectLst/>
                <a:latin typeface="Calibri" panose="020F0502020204030204" pitchFamily="34" charset="0"/>
              </a:rPr>
              <a:t>move on </a:t>
            </a:r>
            <a:r>
              <a:rPr lang="en-GB" b="0" i="0" u="none" strike="noStrike" dirty="0">
                <a:solidFill>
                  <a:srgbClr val="000000"/>
                </a:solidFill>
                <a:effectLst/>
                <a:latin typeface="Calibri" panose="020F0502020204030204" pitchFamily="34" charset="0"/>
              </a:rPr>
              <a:t>to the next question and </a:t>
            </a:r>
            <a:r>
              <a:rPr lang="en-GB" b="1" i="0" u="none" strike="noStrike" dirty="0">
                <a:solidFill>
                  <a:srgbClr val="000000"/>
                </a:solidFill>
                <a:effectLst/>
                <a:latin typeface="Calibri" panose="020F0502020204030204" pitchFamily="34" charset="0"/>
              </a:rPr>
              <a:t>come back </a:t>
            </a:r>
            <a:r>
              <a:rPr lang="en-GB" b="0" i="0" u="none" strike="noStrike" dirty="0">
                <a:solidFill>
                  <a:srgbClr val="000000"/>
                </a:solidFill>
                <a:effectLst/>
                <a:latin typeface="Calibri" panose="020F0502020204030204" pitchFamily="34" charset="0"/>
              </a:rPr>
              <a:t>to it later.</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mj-lt"/>
              <a:buAutoNum type="arabicPeriod"/>
            </a:pPr>
            <a:r>
              <a:rPr lang="en-GB" b="0" i="0" u="none" strike="noStrike" dirty="0">
                <a:solidFill>
                  <a:srgbClr val="000000"/>
                </a:solidFill>
                <a:effectLst/>
                <a:latin typeface="Calibri" panose="020F0502020204030204" pitchFamily="34" charset="0"/>
              </a:rPr>
              <a:t>Concentrate on </a:t>
            </a:r>
            <a:r>
              <a:rPr lang="en-GB" b="1" i="0" u="none" strike="noStrike" dirty="0">
                <a:solidFill>
                  <a:srgbClr val="000000"/>
                </a:solidFill>
                <a:effectLst/>
                <a:latin typeface="Calibri" panose="020F0502020204030204" pitchFamily="34" charset="0"/>
              </a:rPr>
              <a:t>what you can do </a:t>
            </a:r>
            <a:r>
              <a:rPr lang="en-GB" b="0" i="0" u="none" strike="noStrike" dirty="0">
                <a:solidFill>
                  <a:srgbClr val="000000"/>
                </a:solidFill>
                <a:effectLst/>
                <a:latin typeface="Calibri" panose="020F0502020204030204" pitchFamily="34" charset="0"/>
              </a:rPr>
              <a:t>rather than what you can’t. Don’t get distracted by other people who seem to be ahead.</a:t>
            </a:r>
            <a:endParaRPr lang="en-US" b="0" i="0" dirty="0">
              <a:solidFill>
                <a:srgbClr val="000000"/>
              </a:solidFill>
              <a:effectLst/>
              <a:latin typeface="Arial" panose="020B0604020202020204" pitchFamily="34" charset="0"/>
            </a:endParaRPr>
          </a:p>
          <a:p>
            <a:endParaRPr lang="en-GB" dirty="0"/>
          </a:p>
        </p:txBody>
      </p:sp>
    </p:spTree>
    <p:extLst>
      <p:ext uri="{BB962C8B-B14F-4D97-AF65-F5344CB8AC3E}">
        <p14:creationId xmlns:p14="http://schemas.microsoft.com/office/powerpoint/2010/main" val="27016584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0C9F4-E7EB-45E6-A64A-8DE9808F62FA}"/>
              </a:ext>
            </a:extLst>
          </p:cNvPr>
          <p:cNvSpPr>
            <a:spLocks noGrp="1"/>
          </p:cNvSpPr>
          <p:nvPr>
            <p:ph type="title"/>
          </p:nvPr>
        </p:nvSpPr>
        <p:spPr/>
        <p:txBody>
          <a:bodyPr/>
          <a:lstStyle/>
          <a:p>
            <a:r>
              <a:rPr lang="en-GB" dirty="0"/>
              <a:t>Exam debrief</a:t>
            </a:r>
          </a:p>
        </p:txBody>
      </p:sp>
      <p:sp>
        <p:nvSpPr>
          <p:cNvPr id="3" name="Content Placeholder 2">
            <a:extLst>
              <a:ext uri="{FF2B5EF4-FFF2-40B4-BE49-F238E27FC236}">
                <a16:creationId xmlns:a16="http://schemas.microsoft.com/office/drawing/2014/main" id="{6D9D5D7E-F829-44ED-B3CD-5C844DABFF54}"/>
              </a:ext>
            </a:extLst>
          </p:cNvPr>
          <p:cNvSpPr>
            <a:spLocks noGrp="1"/>
          </p:cNvSpPr>
          <p:nvPr>
            <p:ph idx="1"/>
          </p:nvPr>
        </p:nvSpPr>
        <p:spPr/>
        <p:txBody>
          <a:bodyPr>
            <a:normAutofit lnSpcReduction="10000"/>
          </a:bodyPr>
          <a:lstStyle/>
          <a:p>
            <a:pPr algn="l" rtl="0" fontAlgn="base">
              <a:buFont typeface="Arial" panose="020B0604020202020204" pitchFamily="34" charset="0"/>
              <a:buChar char="•"/>
            </a:pPr>
            <a:r>
              <a:rPr lang="en-GB" dirty="0">
                <a:solidFill>
                  <a:srgbClr val="000000"/>
                </a:solidFill>
                <a:latin typeface="Calibri" panose="020F0502020204030204" pitchFamily="34" charset="0"/>
              </a:rPr>
              <a:t>W</a:t>
            </a:r>
            <a:r>
              <a:rPr lang="en-GB" b="0" i="0" u="none" strike="noStrike" dirty="0">
                <a:solidFill>
                  <a:srgbClr val="000000"/>
                </a:solidFill>
                <a:effectLst/>
                <a:latin typeface="Calibri" panose="020F0502020204030204" pitchFamily="34" charset="0"/>
              </a:rPr>
              <a:t>orry about the exam after will not help!:</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mj-lt"/>
              <a:buAutoNum type="arabicPeriod"/>
            </a:pPr>
            <a:r>
              <a:rPr lang="en-GB" b="0" i="0" u="none" strike="noStrike" dirty="0">
                <a:solidFill>
                  <a:srgbClr val="000000"/>
                </a:solidFill>
                <a:effectLst/>
                <a:latin typeface="Calibri" panose="020F0502020204030204" pitchFamily="34" charset="0"/>
              </a:rPr>
              <a:t>Worrying </a:t>
            </a:r>
            <a:r>
              <a:rPr lang="en-GB" b="1" i="0" u="none" strike="noStrike" dirty="0">
                <a:solidFill>
                  <a:srgbClr val="000000"/>
                </a:solidFill>
                <a:effectLst/>
                <a:latin typeface="Calibri" panose="020F0502020204030204" pitchFamily="34" charset="0"/>
              </a:rPr>
              <a:t>won’t change </a:t>
            </a:r>
            <a:r>
              <a:rPr lang="en-GB" b="0" i="0" u="none" strike="noStrike" dirty="0">
                <a:solidFill>
                  <a:srgbClr val="000000"/>
                </a:solidFill>
                <a:effectLst/>
                <a:latin typeface="Calibri" panose="020F0502020204030204" pitchFamily="34" charset="0"/>
              </a:rPr>
              <a:t>anything, so </a:t>
            </a:r>
            <a:r>
              <a:rPr lang="en-GB" b="1" i="0" u="none" strike="noStrike" dirty="0">
                <a:solidFill>
                  <a:srgbClr val="000000"/>
                </a:solidFill>
                <a:effectLst/>
                <a:latin typeface="Calibri" panose="020F0502020204030204" pitchFamily="34" charset="0"/>
              </a:rPr>
              <a:t>don’t</a:t>
            </a:r>
            <a:r>
              <a:rPr lang="en-GB" b="0" i="0" u="none" strike="noStrike" dirty="0">
                <a:solidFill>
                  <a:srgbClr val="000000"/>
                </a:solidFill>
                <a:effectLst/>
                <a:latin typeface="Calibri" panose="020F0502020204030204" pitchFamily="34" charset="0"/>
              </a:rPr>
              <a:t> spend too much time </a:t>
            </a:r>
            <a:r>
              <a:rPr lang="en-GB" b="1" i="0" u="none" strike="noStrike" dirty="0">
                <a:solidFill>
                  <a:srgbClr val="000000"/>
                </a:solidFill>
                <a:effectLst/>
                <a:latin typeface="Calibri" panose="020F0502020204030204" pitchFamily="34" charset="0"/>
              </a:rPr>
              <a:t>thinking</a:t>
            </a:r>
            <a:r>
              <a:rPr lang="en-GB" b="0" i="0" u="none" strike="noStrike" dirty="0">
                <a:solidFill>
                  <a:srgbClr val="000000"/>
                </a:solidFill>
                <a:effectLst/>
                <a:latin typeface="Calibri" panose="020F0502020204030204" pitchFamily="34" charset="0"/>
              </a:rPr>
              <a:t> or </a:t>
            </a:r>
            <a:r>
              <a:rPr lang="en-GB" b="1" i="0" u="none" strike="noStrike" dirty="0">
                <a:solidFill>
                  <a:srgbClr val="000000"/>
                </a:solidFill>
                <a:effectLst/>
                <a:latin typeface="Calibri" panose="020F0502020204030204" pitchFamily="34" charset="0"/>
              </a:rPr>
              <a:t>talking</a:t>
            </a:r>
            <a:r>
              <a:rPr lang="en-GB" b="0" i="0" u="none" strike="noStrike" dirty="0">
                <a:solidFill>
                  <a:srgbClr val="000000"/>
                </a:solidFill>
                <a:effectLst/>
                <a:latin typeface="Calibri" panose="020F0502020204030204" pitchFamily="34" charset="0"/>
              </a:rPr>
              <a:t> about the exam once it’s over.</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mj-lt"/>
              <a:buAutoNum type="arabicPeriod"/>
            </a:pPr>
            <a:r>
              <a:rPr lang="en-GB" b="0" i="0" u="none" strike="noStrike" dirty="0">
                <a:solidFill>
                  <a:srgbClr val="000000"/>
                </a:solidFill>
                <a:effectLst/>
                <a:latin typeface="Calibri" panose="020F0502020204030204" pitchFamily="34" charset="0"/>
              </a:rPr>
              <a:t>It can be helpful to think about whether there’s anything they </a:t>
            </a:r>
            <a:r>
              <a:rPr lang="en-GB" b="1" i="0" u="none" strike="noStrike" dirty="0">
                <a:solidFill>
                  <a:srgbClr val="000000"/>
                </a:solidFill>
                <a:effectLst/>
                <a:latin typeface="Calibri" panose="020F0502020204030204" pitchFamily="34" charset="0"/>
              </a:rPr>
              <a:t>could do better </a:t>
            </a:r>
            <a:r>
              <a:rPr lang="en-GB" b="0" i="0" u="none" strike="noStrike" dirty="0">
                <a:solidFill>
                  <a:srgbClr val="000000"/>
                </a:solidFill>
                <a:effectLst/>
                <a:latin typeface="Calibri" panose="020F0502020204030204" pitchFamily="34" charset="0"/>
              </a:rPr>
              <a:t>next time though:</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lvl="1" fontAlgn="base"/>
            <a:r>
              <a:rPr lang="en-GB" b="0" i="0" u="none" strike="noStrike" dirty="0">
                <a:solidFill>
                  <a:srgbClr val="000000"/>
                </a:solidFill>
                <a:effectLst/>
                <a:latin typeface="Calibri" panose="020F0502020204030204" pitchFamily="34" charset="0"/>
              </a:rPr>
              <a:t>If they </a:t>
            </a:r>
            <a:r>
              <a:rPr lang="en-GB" b="1" i="0" u="none" strike="noStrike" dirty="0">
                <a:solidFill>
                  <a:srgbClr val="000000"/>
                </a:solidFill>
                <a:effectLst/>
                <a:latin typeface="Calibri" panose="020F0502020204030204" pitchFamily="34" charset="0"/>
              </a:rPr>
              <a:t>ran out of time</a:t>
            </a:r>
            <a:r>
              <a:rPr lang="en-GB" b="0" i="0" u="none" strike="noStrike" dirty="0">
                <a:solidFill>
                  <a:srgbClr val="000000"/>
                </a:solidFill>
                <a:effectLst/>
                <a:latin typeface="Calibri" panose="020F0502020204030204" pitchFamily="34" charset="0"/>
              </a:rPr>
              <a:t>,  how they might use their time </a:t>
            </a:r>
            <a:r>
              <a:rPr lang="en-GB" b="1" i="0" u="none" strike="noStrike" dirty="0">
                <a:solidFill>
                  <a:srgbClr val="000000"/>
                </a:solidFill>
                <a:effectLst/>
                <a:latin typeface="Calibri" panose="020F0502020204030204" pitchFamily="34" charset="0"/>
              </a:rPr>
              <a:t>more effectively </a:t>
            </a:r>
            <a:r>
              <a:rPr lang="en-GB" b="0" i="0" u="none" strike="noStrike" dirty="0">
                <a:solidFill>
                  <a:srgbClr val="000000"/>
                </a:solidFill>
                <a:effectLst/>
                <a:latin typeface="Calibri" panose="020F0502020204030204" pitchFamily="34" charset="0"/>
              </a:rPr>
              <a:t>in the next exam?</a:t>
            </a:r>
            <a:endParaRPr lang="en-US" b="0" i="0" dirty="0">
              <a:solidFill>
                <a:srgbClr val="000000"/>
              </a:solidFill>
              <a:effectLst/>
              <a:latin typeface="Arial" panose="020B0604020202020204" pitchFamily="34" charset="0"/>
            </a:endParaRPr>
          </a:p>
          <a:p>
            <a:pPr lvl="1" fontAlgn="base"/>
            <a:r>
              <a:rPr lang="en-GB" b="0" i="0" u="none" strike="noStrike" dirty="0">
                <a:solidFill>
                  <a:srgbClr val="000000"/>
                </a:solidFill>
                <a:effectLst/>
                <a:latin typeface="Calibri" panose="020F0502020204030204" pitchFamily="34" charset="0"/>
              </a:rPr>
              <a:t>If they </a:t>
            </a:r>
            <a:r>
              <a:rPr lang="en-GB" b="1" i="0" u="none" strike="noStrike" dirty="0">
                <a:solidFill>
                  <a:srgbClr val="000000"/>
                </a:solidFill>
                <a:effectLst/>
                <a:latin typeface="Calibri" panose="020F0502020204030204" pitchFamily="34" charset="0"/>
              </a:rPr>
              <a:t>felt tired</a:t>
            </a:r>
            <a:r>
              <a:rPr lang="en-GB" b="0" i="0" u="none" strike="noStrike" dirty="0">
                <a:solidFill>
                  <a:srgbClr val="000000"/>
                </a:solidFill>
                <a:effectLst/>
                <a:latin typeface="Calibri" panose="020F0502020204030204" pitchFamily="34" charset="0"/>
              </a:rPr>
              <a:t>, look at whether you could </a:t>
            </a:r>
            <a:r>
              <a:rPr lang="en-GB" b="1" i="0" u="none" strike="noStrike" dirty="0">
                <a:solidFill>
                  <a:srgbClr val="000000"/>
                </a:solidFill>
                <a:effectLst/>
                <a:latin typeface="Calibri" panose="020F0502020204030204" pitchFamily="34" charset="0"/>
              </a:rPr>
              <a:t>improve</a:t>
            </a:r>
            <a:r>
              <a:rPr lang="en-GB" b="0" i="0" u="none" strike="noStrike" dirty="0">
                <a:solidFill>
                  <a:srgbClr val="000000"/>
                </a:solidFill>
                <a:effectLst/>
                <a:latin typeface="Calibri" panose="020F0502020204030204" pitchFamily="34" charset="0"/>
              </a:rPr>
              <a:t> their routine the </a:t>
            </a:r>
            <a:r>
              <a:rPr lang="en-GB" b="1" i="0" u="none" strike="noStrike" dirty="0">
                <a:solidFill>
                  <a:srgbClr val="000000"/>
                </a:solidFill>
                <a:effectLst/>
                <a:latin typeface="Calibri" panose="020F0502020204030204" pitchFamily="34" charset="0"/>
              </a:rPr>
              <a:t>night before</a:t>
            </a:r>
            <a:r>
              <a:rPr lang="en-GB" b="0" i="0" u="none" strike="noStrike" dirty="0">
                <a:solidFill>
                  <a:srgbClr val="000000"/>
                </a:solidFill>
                <a:effectLst/>
                <a:latin typeface="Calibri" panose="020F0502020204030204" pitchFamily="34" charset="0"/>
              </a:rPr>
              <a:t>.</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lvl="1" fontAlgn="base"/>
            <a:r>
              <a:rPr lang="en-GB" b="0" i="0" u="none" strike="noStrike" dirty="0">
                <a:solidFill>
                  <a:srgbClr val="000000"/>
                </a:solidFill>
                <a:effectLst/>
                <a:latin typeface="Calibri" panose="020F0502020204030204" pitchFamily="34" charset="0"/>
              </a:rPr>
              <a:t>If they </a:t>
            </a:r>
            <a:r>
              <a:rPr lang="en-GB" b="1" i="0" u="none" strike="noStrike" dirty="0">
                <a:solidFill>
                  <a:srgbClr val="000000"/>
                </a:solidFill>
                <a:effectLst/>
                <a:latin typeface="Calibri" panose="020F0502020204030204" pitchFamily="34" charset="0"/>
              </a:rPr>
              <a:t>panicked</a:t>
            </a:r>
            <a:r>
              <a:rPr lang="en-GB" b="0" i="0" u="none" strike="noStrike" dirty="0">
                <a:solidFill>
                  <a:srgbClr val="000000"/>
                </a:solidFill>
                <a:effectLst/>
                <a:latin typeface="Calibri" panose="020F0502020204030204" pitchFamily="34" charset="0"/>
              </a:rPr>
              <a:t>, try practicing some </a:t>
            </a:r>
            <a:r>
              <a:rPr lang="en-GB" b="1" i="0" u="none" strike="noStrike" dirty="0">
                <a:solidFill>
                  <a:srgbClr val="000000"/>
                </a:solidFill>
                <a:effectLst/>
                <a:latin typeface="Calibri" panose="020F0502020204030204" pitchFamily="34" charset="0"/>
              </a:rPr>
              <a:t>relaxation techniques </a:t>
            </a:r>
            <a:r>
              <a:rPr lang="en-GB" dirty="0">
                <a:solidFill>
                  <a:srgbClr val="000000"/>
                </a:solidFill>
                <a:latin typeface="Calibri" panose="020F0502020204030204" pitchFamily="34" charset="0"/>
              </a:rPr>
              <a:t>they</a:t>
            </a:r>
            <a:r>
              <a:rPr lang="en-GB" b="0" i="0" u="none" strike="noStrike" dirty="0">
                <a:solidFill>
                  <a:srgbClr val="000000"/>
                </a:solidFill>
                <a:effectLst/>
                <a:latin typeface="Calibri" panose="020F0502020204030204" pitchFamily="34" charset="0"/>
              </a:rPr>
              <a:t> can use to </a:t>
            </a:r>
            <a:r>
              <a:rPr lang="en-GB" b="1" i="0" u="none" strike="noStrike" dirty="0">
                <a:solidFill>
                  <a:srgbClr val="000000"/>
                </a:solidFill>
                <a:effectLst/>
                <a:latin typeface="Calibri" panose="020F0502020204030204" pitchFamily="34" charset="0"/>
              </a:rPr>
              <a:t>stay calm </a:t>
            </a:r>
            <a:r>
              <a:rPr lang="en-GB" b="0" i="0" u="none" strike="noStrike" dirty="0">
                <a:solidFill>
                  <a:srgbClr val="000000"/>
                </a:solidFill>
                <a:effectLst/>
                <a:latin typeface="Calibri" panose="020F0502020204030204" pitchFamily="34" charset="0"/>
              </a:rPr>
              <a:t>in the future</a:t>
            </a:r>
            <a:endParaRPr lang="en-US" b="0" i="0" dirty="0">
              <a:solidFill>
                <a:srgbClr val="000000"/>
              </a:solidFill>
              <a:effectLst/>
              <a:latin typeface="Arial" panose="020B0604020202020204" pitchFamily="34" charset="0"/>
            </a:endParaRPr>
          </a:p>
          <a:p>
            <a:endParaRPr lang="en-GB" dirty="0"/>
          </a:p>
        </p:txBody>
      </p:sp>
    </p:spTree>
    <p:extLst>
      <p:ext uri="{BB962C8B-B14F-4D97-AF65-F5344CB8AC3E}">
        <p14:creationId xmlns:p14="http://schemas.microsoft.com/office/powerpoint/2010/main" val="21302834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CBD5D-A2B4-4007-9D7F-91F3359B1578}"/>
              </a:ext>
            </a:extLst>
          </p:cNvPr>
          <p:cNvSpPr>
            <a:spLocks noGrp="1"/>
          </p:cNvSpPr>
          <p:nvPr>
            <p:ph type="title"/>
          </p:nvPr>
        </p:nvSpPr>
        <p:spPr/>
        <p:txBody>
          <a:bodyPr/>
          <a:lstStyle/>
          <a:p>
            <a:r>
              <a:rPr lang="en-GB" dirty="0"/>
              <a:t>Reflection</a:t>
            </a:r>
          </a:p>
        </p:txBody>
      </p:sp>
      <p:sp>
        <p:nvSpPr>
          <p:cNvPr id="3" name="Content Placeholder 2">
            <a:extLst>
              <a:ext uri="{FF2B5EF4-FFF2-40B4-BE49-F238E27FC236}">
                <a16:creationId xmlns:a16="http://schemas.microsoft.com/office/drawing/2014/main" id="{CD479A3C-B751-4658-BF9E-682191BEC1FF}"/>
              </a:ext>
            </a:extLst>
          </p:cNvPr>
          <p:cNvSpPr>
            <a:spLocks noGrp="1"/>
          </p:cNvSpPr>
          <p:nvPr>
            <p:ph idx="1"/>
          </p:nvPr>
        </p:nvSpPr>
        <p:spPr/>
        <p:txBody>
          <a:bodyPr/>
          <a:lstStyle/>
          <a:p>
            <a:pPr algn="l" rtl="0" fontAlgn="base">
              <a:buFont typeface="Arial" panose="020B0604020202020204" pitchFamily="34" charset="0"/>
              <a:buChar char="•"/>
            </a:pPr>
            <a:r>
              <a:rPr lang="en-GB" b="0" i="0" u="none" strike="noStrike" dirty="0">
                <a:solidFill>
                  <a:srgbClr val="000000"/>
                </a:solidFill>
                <a:effectLst/>
                <a:latin typeface="Calibri" panose="020F0502020204030204" pitchFamily="34" charset="0"/>
              </a:rPr>
              <a:t>Try to help them relax after the Exam:</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b="1" i="0" u="none" strike="noStrike" dirty="0">
                <a:solidFill>
                  <a:srgbClr val="000000"/>
                </a:solidFill>
                <a:effectLst/>
                <a:latin typeface="Calibri" panose="020F0502020204030204" pitchFamily="34" charset="0"/>
              </a:rPr>
              <a:t>Recharge</a:t>
            </a:r>
            <a:r>
              <a:rPr lang="en-GB" b="0" i="0" u="none" strike="noStrike" dirty="0">
                <a:solidFill>
                  <a:srgbClr val="000000"/>
                </a:solidFill>
                <a:effectLst/>
                <a:latin typeface="Calibri" panose="020F0502020204030204" pitchFamily="34" charset="0"/>
              </a:rPr>
              <a:t> by doing something </a:t>
            </a:r>
            <a:r>
              <a:rPr lang="en-GB" dirty="0">
                <a:solidFill>
                  <a:srgbClr val="000000"/>
                </a:solidFill>
                <a:latin typeface="Calibri" panose="020F0502020204030204" pitchFamily="34" charset="0"/>
              </a:rPr>
              <a:t>they </a:t>
            </a:r>
            <a:r>
              <a:rPr lang="en-GB" b="1" i="0" u="none" strike="noStrike" dirty="0">
                <a:solidFill>
                  <a:srgbClr val="000000"/>
                </a:solidFill>
                <a:effectLst/>
                <a:latin typeface="Calibri" panose="020F0502020204030204" pitchFamily="34" charset="0"/>
              </a:rPr>
              <a:t>enjoy</a:t>
            </a:r>
            <a:r>
              <a:rPr lang="en-GB" b="0" i="0" u="none" strike="noStrike" dirty="0">
                <a:solidFill>
                  <a:srgbClr val="000000"/>
                </a:solidFill>
                <a:effectLst/>
                <a:latin typeface="Calibri" panose="020F0502020204030204" pitchFamily="34" charset="0"/>
              </a:rPr>
              <a:t> or </a:t>
            </a:r>
            <a:r>
              <a:rPr lang="en-GB" b="1" i="0" u="none" strike="noStrike" dirty="0">
                <a:solidFill>
                  <a:srgbClr val="000000"/>
                </a:solidFill>
                <a:effectLst/>
                <a:latin typeface="Calibri" panose="020F0502020204030204" pitchFamily="34" charset="0"/>
              </a:rPr>
              <a:t>find relaxing</a:t>
            </a:r>
            <a:r>
              <a:rPr lang="en-GB" b="0" i="0" u="none" strike="noStrike" dirty="0">
                <a:solidFill>
                  <a:srgbClr val="000000"/>
                </a:solidFill>
                <a:effectLst/>
                <a:latin typeface="Calibri" panose="020F0502020204030204" pitchFamily="34" charset="0"/>
              </a:rPr>
              <a:t>, this could be something as simple a going for a walk or watching a film.</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b="0" i="0" u="none" strike="noStrike" dirty="0">
                <a:solidFill>
                  <a:srgbClr val="000000"/>
                </a:solidFill>
                <a:effectLst/>
                <a:latin typeface="Calibri" panose="020F0502020204030204" pitchFamily="34" charset="0"/>
              </a:rPr>
              <a:t>If they have another exam the </a:t>
            </a:r>
            <a:r>
              <a:rPr lang="en-GB" b="1" i="0" u="none" strike="noStrike" dirty="0">
                <a:solidFill>
                  <a:srgbClr val="000000"/>
                </a:solidFill>
                <a:effectLst/>
                <a:latin typeface="Calibri" panose="020F0502020204030204" pitchFamily="34" charset="0"/>
              </a:rPr>
              <a:t>same day </a:t>
            </a:r>
            <a:r>
              <a:rPr lang="en-GB" b="0" i="0" u="none" strike="noStrike" dirty="0">
                <a:solidFill>
                  <a:srgbClr val="000000"/>
                </a:solidFill>
                <a:effectLst/>
                <a:latin typeface="Calibri" panose="020F0502020204030204" pitchFamily="34" charset="0"/>
              </a:rPr>
              <a:t>or </a:t>
            </a:r>
            <a:r>
              <a:rPr lang="en-GB" b="1" i="0" u="none" strike="noStrike" dirty="0">
                <a:solidFill>
                  <a:srgbClr val="000000"/>
                </a:solidFill>
                <a:effectLst/>
                <a:latin typeface="Calibri" panose="020F0502020204030204" pitchFamily="34" charset="0"/>
              </a:rPr>
              <a:t>the next day</a:t>
            </a:r>
            <a:r>
              <a:rPr lang="en-GB" b="0" i="0" u="none" strike="noStrike" dirty="0">
                <a:solidFill>
                  <a:srgbClr val="000000"/>
                </a:solidFill>
                <a:effectLst/>
                <a:latin typeface="Calibri" panose="020F0502020204030204" pitchFamily="34" charset="0"/>
              </a:rPr>
              <a:t>, make sure that they still </a:t>
            </a:r>
            <a:r>
              <a:rPr lang="en-GB" b="1" i="0" u="none" strike="noStrike" dirty="0">
                <a:solidFill>
                  <a:srgbClr val="000000"/>
                </a:solidFill>
                <a:effectLst/>
                <a:latin typeface="Calibri" panose="020F0502020204030204" pitchFamily="34" charset="0"/>
              </a:rPr>
              <a:t>take a break </a:t>
            </a:r>
            <a:r>
              <a:rPr lang="en-GB" b="0" i="0" u="none" strike="noStrike" dirty="0">
                <a:solidFill>
                  <a:srgbClr val="000000"/>
                </a:solidFill>
                <a:effectLst/>
                <a:latin typeface="Calibri" panose="020F0502020204030204" pitchFamily="34" charset="0"/>
              </a:rPr>
              <a:t>before they start their </a:t>
            </a:r>
            <a:r>
              <a:rPr lang="en-GB" b="1" i="0" u="none" strike="noStrike" dirty="0">
                <a:solidFill>
                  <a:srgbClr val="000000"/>
                </a:solidFill>
                <a:effectLst/>
                <a:latin typeface="Calibri" panose="020F0502020204030204" pitchFamily="34" charset="0"/>
              </a:rPr>
              <a:t>final exam preparations</a:t>
            </a:r>
            <a:r>
              <a:rPr lang="en-GB" b="0" i="0" u="none" strike="noStrike" dirty="0">
                <a:solidFill>
                  <a:srgbClr val="000000"/>
                </a:solidFill>
                <a:effectLst/>
                <a:latin typeface="Calibri" panose="020F0502020204030204" pitchFamily="34" charset="0"/>
              </a:rPr>
              <a:t>.</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b="0" i="0" u="none" strike="noStrike" dirty="0">
                <a:solidFill>
                  <a:srgbClr val="000000"/>
                </a:solidFill>
                <a:effectLst/>
                <a:latin typeface="Calibri" panose="020F0502020204030204" pitchFamily="34" charset="0"/>
              </a:rPr>
              <a:t>When they have completed an exam encourage them to </a:t>
            </a:r>
            <a:r>
              <a:rPr lang="en-GB" b="1" i="0" u="none" strike="noStrike" dirty="0">
                <a:solidFill>
                  <a:srgbClr val="000000"/>
                </a:solidFill>
                <a:effectLst/>
                <a:latin typeface="Calibri" panose="020F0502020204030204" pitchFamily="34" charset="0"/>
              </a:rPr>
              <a:t>put their revision notes </a:t>
            </a:r>
            <a:r>
              <a:rPr lang="en-GB" b="0" i="0" u="none" strike="noStrike" dirty="0">
                <a:solidFill>
                  <a:srgbClr val="000000"/>
                </a:solidFill>
                <a:effectLst/>
                <a:latin typeface="Calibri" panose="020F0502020204030204" pitchFamily="34" charset="0"/>
              </a:rPr>
              <a:t>for the exam they’ve just done </a:t>
            </a:r>
            <a:r>
              <a:rPr lang="en-GB" b="1" i="0" u="none" strike="noStrike" dirty="0">
                <a:solidFill>
                  <a:srgbClr val="000000"/>
                </a:solidFill>
                <a:effectLst/>
                <a:latin typeface="Calibri" panose="020F0502020204030204" pitchFamily="34" charset="0"/>
              </a:rPr>
              <a:t>away</a:t>
            </a:r>
            <a:r>
              <a:rPr lang="en-GB" b="0" i="0" u="none" strike="noStrike" dirty="0">
                <a:solidFill>
                  <a:srgbClr val="000000"/>
                </a:solidFill>
                <a:effectLst/>
                <a:latin typeface="Calibri" panose="020F0502020204030204" pitchFamily="34" charset="0"/>
              </a:rPr>
              <a:t>, this can act as a physical reminder of </a:t>
            </a:r>
            <a:r>
              <a:rPr lang="en-GB" b="1" i="0" u="none" strike="noStrike" dirty="0">
                <a:solidFill>
                  <a:srgbClr val="000000"/>
                </a:solidFill>
                <a:effectLst/>
                <a:latin typeface="Calibri" panose="020F0502020204030204" pitchFamily="34" charset="0"/>
              </a:rPr>
              <a:t>what </a:t>
            </a:r>
            <a:r>
              <a:rPr lang="en-GB" b="1" dirty="0">
                <a:solidFill>
                  <a:srgbClr val="000000"/>
                </a:solidFill>
                <a:latin typeface="Calibri" panose="020F0502020204030204" pitchFamily="34" charset="0"/>
              </a:rPr>
              <a:t>they</a:t>
            </a:r>
            <a:r>
              <a:rPr lang="en-GB" b="1" i="0" u="none" strike="noStrike" dirty="0">
                <a:solidFill>
                  <a:srgbClr val="000000"/>
                </a:solidFill>
                <a:effectLst/>
                <a:latin typeface="Calibri" panose="020F0502020204030204" pitchFamily="34" charset="0"/>
              </a:rPr>
              <a:t>’ve achieved already!</a:t>
            </a:r>
            <a:endParaRPr lang="en-US" b="0" i="0" dirty="0">
              <a:solidFill>
                <a:srgbClr val="000000"/>
              </a:solidFill>
              <a:effectLst/>
              <a:latin typeface="Arial" panose="020B0604020202020204" pitchFamily="34" charset="0"/>
            </a:endParaRPr>
          </a:p>
          <a:p>
            <a:endParaRPr lang="en-GB" dirty="0"/>
          </a:p>
        </p:txBody>
      </p:sp>
    </p:spTree>
    <p:extLst>
      <p:ext uri="{BB962C8B-B14F-4D97-AF65-F5344CB8AC3E}">
        <p14:creationId xmlns:p14="http://schemas.microsoft.com/office/powerpoint/2010/main" val="11830651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157525-7093-41EE-8311-FDCE6D8AC415}"/>
              </a:ext>
            </a:extLst>
          </p:cNvPr>
          <p:cNvPicPr>
            <a:picLocks noChangeAspect="1"/>
          </p:cNvPicPr>
          <p:nvPr/>
        </p:nvPicPr>
        <p:blipFill rotWithShape="1">
          <a:blip r:embed="rId2">
            <a:alphaModFix amt="40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88248F84-A986-4275-99C8-FFC2B90619AF}"/>
              </a:ext>
            </a:extLst>
          </p:cNvPr>
          <p:cNvSpPr>
            <a:spLocks noGrp="1"/>
          </p:cNvSpPr>
          <p:nvPr>
            <p:ph type="title"/>
          </p:nvPr>
        </p:nvSpPr>
        <p:spPr>
          <a:xfrm>
            <a:off x="2231136" y="964692"/>
            <a:ext cx="7729728" cy="1188720"/>
          </a:xfrm>
          <a:noFill/>
          <a:ln>
            <a:solidFill>
              <a:srgbClr val="FFFFFF"/>
            </a:solidFill>
          </a:ln>
        </p:spPr>
        <p:txBody>
          <a:bodyPr>
            <a:normAutofit/>
          </a:bodyPr>
          <a:lstStyle/>
          <a:p>
            <a:r>
              <a:rPr lang="en-GB">
                <a:solidFill>
                  <a:schemeClr val="tx1"/>
                </a:solidFill>
              </a:rPr>
              <a:t>Celebration time!!!</a:t>
            </a:r>
          </a:p>
        </p:txBody>
      </p:sp>
      <p:sp>
        <p:nvSpPr>
          <p:cNvPr id="3" name="Content Placeholder 2">
            <a:extLst>
              <a:ext uri="{FF2B5EF4-FFF2-40B4-BE49-F238E27FC236}">
                <a16:creationId xmlns:a16="http://schemas.microsoft.com/office/drawing/2014/main" id="{7C34DCAE-AA99-4480-A4AA-4319561C9022}"/>
              </a:ext>
            </a:extLst>
          </p:cNvPr>
          <p:cNvSpPr>
            <a:spLocks noGrp="1"/>
          </p:cNvSpPr>
          <p:nvPr>
            <p:ph idx="1"/>
          </p:nvPr>
        </p:nvSpPr>
        <p:spPr>
          <a:xfrm>
            <a:off x="2231136" y="2638044"/>
            <a:ext cx="7729728" cy="3101983"/>
          </a:xfrm>
        </p:spPr>
        <p:txBody>
          <a:bodyPr>
            <a:normAutofit/>
          </a:bodyPr>
          <a:lstStyle/>
          <a:p>
            <a:pPr rtl="0" fontAlgn="base">
              <a:buFont typeface="Arial" panose="020B0604020202020204" pitchFamily="34" charset="0"/>
              <a:buChar char="•"/>
            </a:pPr>
            <a:r>
              <a:rPr lang="en-GB" sz="2800" b="0" i="0" u="none" strike="noStrike" dirty="0">
                <a:effectLst/>
                <a:latin typeface="Calibri" panose="020F0502020204030204" pitchFamily="34" charset="0"/>
              </a:rPr>
              <a:t>Once </a:t>
            </a:r>
            <a:r>
              <a:rPr lang="en-GB" sz="2800" dirty="0">
                <a:latin typeface="Calibri" panose="020F0502020204030204" pitchFamily="34" charset="0"/>
              </a:rPr>
              <a:t>they</a:t>
            </a:r>
            <a:r>
              <a:rPr lang="en-GB" sz="2800" b="0" i="0" u="none" strike="noStrike" dirty="0">
                <a:effectLst/>
                <a:latin typeface="Calibri" panose="020F0502020204030204" pitchFamily="34" charset="0"/>
              </a:rPr>
              <a:t>’ve finished </a:t>
            </a:r>
            <a:r>
              <a:rPr lang="en-GB" sz="2800" b="1" i="0" u="none" strike="noStrike" dirty="0">
                <a:effectLst/>
                <a:latin typeface="Calibri" panose="020F0502020204030204" pitchFamily="34" charset="0"/>
              </a:rPr>
              <a:t>all of their exams</a:t>
            </a:r>
            <a:r>
              <a:rPr lang="en-GB" sz="2800" b="0" i="0" u="none" strike="noStrike" dirty="0">
                <a:effectLst/>
                <a:latin typeface="Calibri" panose="020F0502020204030204" pitchFamily="34" charset="0"/>
              </a:rPr>
              <a:t>, encourage them to put notes and revision materials </a:t>
            </a:r>
            <a:r>
              <a:rPr lang="en-GB" sz="2800" b="1" i="0" u="none" strike="noStrike" dirty="0">
                <a:effectLst/>
                <a:latin typeface="Calibri" panose="020F0502020204030204" pitchFamily="34" charset="0"/>
              </a:rPr>
              <a:t>out of sight </a:t>
            </a:r>
            <a:r>
              <a:rPr lang="en-GB" sz="2800" b="0" i="0" u="none" strike="noStrike" dirty="0">
                <a:effectLst/>
                <a:latin typeface="Calibri" panose="020F0502020204030204" pitchFamily="34" charset="0"/>
              </a:rPr>
              <a:t>(but don’t throw them away) give </a:t>
            </a:r>
            <a:r>
              <a:rPr lang="en-GB" sz="2800" dirty="0">
                <a:latin typeface="Calibri" panose="020F0502020204030204" pitchFamily="34" charset="0"/>
              </a:rPr>
              <a:t>them</a:t>
            </a:r>
            <a:r>
              <a:rPr lang="en-GB" sz="2800" b="0" i="0" u="none" strike="noStrike" dirty="0">
                <a:effectLst/>
                <a:latin typeface="Calibri" panose="020F0502020204030204" pitchFamily="34" charset="0"/>
              </a:rPr>
              <a:t> break from thinking about exams.</a:t>
            </a:r>
            <a:r>
              <a:rPr lang="en-US" sz="2800" b="0" i="0" dirty="0">
                <a:effectLst/>
                <a:latin typeface="Calibri" panose="020F0502020204030204" pitchFamily="34" charset="0"/>
              </a:rPr>
              <a:t>​</a:t>
            </a:r>
            <a:endParaRPr lang="en-US" sz="2800" b="0" i="0" dirty="0">
              <a:effectLst/>
              <a:latin typeface="Arial" panose="020B0604020202020204" pitchFamily="34" charset="0"/>
            </a:endParaRPr>
          </a:p>
          <a:p>
            <a:pPr rtl="0" fontAlgn="base">
              <a:buFont typeface="Arial" panose="020B0604020202020204" pitchFamily="34" charset="0"/>
              <a:buChar char="•"/>
            </a:pPr>
            <a:r>
              <a:rPr lang="en-GB" sz="2800" b="0" i="0" u="none" strike="noStrike" dirty="0">
                <a:effectLst/>
                <a:latin typeface="Calibri" panose="020F0502020204030204" pitchFamily="34" charset="0"/>
              </a:rPr>
              <a:t>Plan a </a:t>
            </a:r>
            <a:r>
              <a:rPr lang="en-GB" sz="2800" b="1" i="0" u="none" strike="noStrike" dirty="0">
                <a:effectLst/>
                <a:latin typeface="Calibri" panose="020F0502020204030204" pitchFamily="34" charset="0"/>
              </a:rPr>
              <a:t>treat</a:t>
            </a:r>
            <a:r>
              <a:rPr lang="en-GB" sz="2800" b="0" i="0" u="none" strike="noStrike" dirty="0">
                <a:effectLst/>
                <a:latin typeface="Calibri" panose="020F0502020204030204" pitchFamily="34" charset="0"/>
              </a:rPr>
              <a:t> to </a:t>
            </a:r>
            <a:r>
              <a:rPr lang="en-GB" sz="2800" b="1" i="0" u="none" strike="noStrike" dirty="0">
                <a:effectLst/>
                <a:latin typeface="Calibri" panose="020F0502020204030204" pitchFamily="34" charset="0"/>
              </a:rPr>
              <a:t>celebrate</a:t>
            </a:r>
            <a:r>
              <a:rPr lang="en-GB" sz="2800" b="0" i="0" u="none" strike="noStrike" dirty="0">
                <a:effectLst/>
                <a:latin typeface="Calibri" panose="020F0502020204030204" pitchFamily="34" charset="0"/>
              </a:rPr>
              <a:t> all the hard work </a:t>
            </a:r>
            <a:r>
              <a:rPr lang="en-GB" sz="2800" dirty="0">
                <a:latin typeface="Calibri" panose="020F0502020204030204" pitchFamily="34" charset="0"/>
              </a:rPr>
              <a:t>they</a:t>
            </a:r>
            <a:r>
              <a:rPr lang="en-GB" sz="2800" b="0" i="0" u="none" strike="noStrike" dirty="0">
                <a:effectLst/>
                <a:latin typeface="Calibri" panose="020F0502020204030204" pitchFamily="34" charset="0"/>
              </a:rPr>
              <a:t>’ve done over the past couple of years.</a:t>
            </a:r>
            <a:endParaRPr lang="en-US" sz="2800" b="0" i="0" dirty="0">
              <a:effectLst/>
              <a:latin typeface="Arial" panose="020B0604020202020204" pitchFamily="34" charset="0"/>
            </a:endParaRPr>
          </a:p>
          <a:p>
            <a:endParaRPr lang="en-GB" dirty="0"/>
          </a:p>
        </p:txBody>
      </p:sp>
    </p:spTree>
    <p:extLst>
      <p:ext uri="{BB962C8B-B14F-4D97-AF65-F5344CB8AC3E}">
        <p14:creationId xmlns:p14="http://schemas.microsoft.com/office/powerpoint/2010/main" val="1624703686"/>
      </p:ext>
    </p:extLst>
  </p:cSld>
  <p:clrMapOvr>
    <a:overrideClrMapping bg1="dk1" tx1="lt1" bg2="dk2"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6AF4BF-EAD3-45E4-A7D9-1DF46E49FC82}"/>
              </a:ext>
            </a:extLst>
          </p:cNvPr>
          <p:cNvSpPr>
            <a:spLocks noGrp="1"/>
          </p:cNvSpPr>
          <p:nvPr>
            <p:ph type="ctrTitle"/>
          </p:nvPr>
        </p:nvSpPr>
        <p:spPr/>
        <p:txBody>
          <a:bodyPr/>
          <a:lstStyle/>
          <a:p>
            <a:r>
              <a:rPr lang="en-GB" dirty="0"/>
              <a:t>Phones – Friend or FOE</a:t>
            </a:r>
          </a:p>
        </p:txBody>
      </p:sp>
      <p:sp>
        <p:nvSpPr>
          <p:cNvPr id="5" name="Subtitle 4">
            <a:extLst>
              <a:ext uri="{FF2B5EF4-FFF2-40B4-BE49-F238E27FC236}">
                <a16:creationId xmlns:a16="http://schemas.microsoft.com/office/drawing/2014/main" id="{6E188785-79A3-4371-987E-C3543B6BE391}"/>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39585343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623F8-F465-4482-BA1D-CF9ECC6A35B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1FF3BC2-BF46-4414-933D-C4C5FD0C563A}"/>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FEF3516A-7787-4079-8B0F-1BD5B2450DC1}"/>
              </a:ext>
            </a:extLst>
          </p:cNvPr>
          <p:cNvPicPr>
            <a:picLocks noChangeAspect="1"/>
          </p:cNvPicPr>
          <p:nvPr/>
        </p:nvPicPr>
        <p:blipFill>
          <a:blip r:embed="rId2"/>
          <a:stretch>
            <a:fillRect/>
          </a:stretch>
        </p:blipFill>
        <p:spPr>
          <a:xfrm>
            <a:off x="1245653" y="43258"/>
            <a:ext cx="9700693" cy="6858000"/>
          </a:xfrm>
          <a:prstGeom prst="rect">
            <a:avLst/>
          </a:prstGeom>
        </p:spPr>
      </p:pic>
    </p:spTree>
    <p:extLst>
      <p:ext uri="{BB962C8B-B14F-4D97-AF65-F5344CB8AC3E}">
        <p14:creationId xmlns:p14="http://schemas.microsoft.com/office/powerpoint/2010/main" val="16768456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313690" rIns="0" bIns="0" rtlCol="0">
            <a:spAutoFit/>
          </a:bodyPr>
          <a:lstStyle/>
          <a:p>
            <a:pPr marL="3582035">
              <a:lnSpc>
                <a:spcPct val="100000"/>
              </a:lnSpc>
              <a:spcBef>
                <a:spcPts val="2470"/>
              </a:spcBef>
            </a:pPr>
            <a:r>
              <a:rPr sz="6000" spc="-645" dirty="0"/>
              <a:t>Exam </a:t>
            </a:r>
            <a:r>
              <a:rPr sz="6000" spc="-320" dirty="0"/>
              <a:t>Countdown</a:t>
            </a:r>
            <a:r>
              <a:rPr sz="6000" spc="-260" dirty="0"/>
              <a:t> </a:t>
            </a:r>
            <a:r>
              <a:rPr sz="6000" spc="-285" dirty="0"/>
              <a:t>Lite</a:t>
            </a:r>
            <a:endParaRPr sz="6000"/>
          </a:p>
          <a:p>
            <a:pPr marL="2647950" marR="5080">
              <a:lnSpc>
                <a:spcPct val="100000"/>
              </a:lnSpc>
              <a:spcBef>
                <a:spcPts val="944"/>
              </a:spcBef>
            </a:pPr>
            <a:r>
              <a:rPr sz="2400" spc="-175" dirty="0"/>
              <a:t>This </a:t>
            </a:r>
            <a:r>
              <a:rPr sz="2400" spc="-135" dirty="0"/>
              <a:t>app </a:t>
            </a:r>
            <a:r>
              <a:rPr sz="2400" spc="-125" dirty="0"/>
              <a:t>provides </a:t>
            </a:r>
            <a:r>
              <a:rPr sz="2400" spc="-210" dirty="0"/>
              <a:t>a </a:t>
            </a:r>
            <a:r>
              <a:rPr sz="2400" spc="-135" dirty="0"/>
              <a:t>handy </a:t>
            </a:r>
            <a:r>
              <a:rPr sz="2400" spc="-130" dirty="0"/>
              <a:t>visual </a:t>
            </a:r>
            <a:r>
              <a:rPr sz="2400" spc="-90" dirty="0"/>
              <a:t>reminder </a:t>
            </a:r>
            <a:r>
              <a:rPr sz="2400" spc="-20" dirty="0"/>
              <a:t>of </a:t>
            </a:r>
            <a:r>
              <a:rPr sz="2400" spc="-75" dirty="0"/>
              <a:t>all </a:t>
            </a:r>
            <a:r>
              <a:rPr sz="2400" spc="-90" dirty="0"/>
              <a:t>your </a:t>
            </a:r>
            <a:r>
              <a:rPr sz="2400" spc="-55" dirty="0"/>
              <a:t>important  </a:t>
            </a:r>
            <a:r>
              <a:rPr sz="2400" spc="-125" dirty="0"/>
              <a:t>upcoming</a:t>
            </a:r>
            <a:r>
              <a:rPr sz="2400" spc="-200" dirty="0"/>
              <a:t> </a:t>
            </a:r>
            <a:r>
              <a:rPr sz="2400" spc="-135" dirty="0"/>
              <a:t>dates.</a:t>
            </a:r>
            <a:r>
              <a:rPr sz="2400" spc="-175" dirty="0"/>
              <a:t> </a:t>
            </a:r>
            <a:r>
              <a:rPr sz="2400" spc="-280" dirty="0"/>
              <a:t>You</a:t>
            </a:r>
            <a:r>
              <a:rPr sz="2400" spc="-190" dirty="0"/>
              <a:t> </a:t>
            </a:r>
            <a:r>
              <a:rPr sz="2400" spc="-170" dirty="0"/>
              <a:t>can</a:t>
            </a:r>
            <a:r>
              <a:rPr sz="2400" spc="-190" dirty="0"/>
              <a:t> </a:t>
            </a:r>
            <a:r>
              <a:rPr sz="2400" spc="-140" dirty="0"/>
              <a:t>easily</a:t>
            </a:r>
            <a:r>
              <a:rPr sz="2400" spc="-180" dirty="0"/>
              <a:t> </a:t>
            </a:r>
            <a:r>
              <a:rPr sz="2400" spc="-160" dirty="0"/>
              <a:t>check</a:t>
            </a:r>
            <a:r>
              <a:rPr sz="2400" spc="-190" dirty="0"/>
              <a:t> </a:t>
            </a:r>
            <a:r>
              <a:rPr sz="2400" spc="-90" dirty="0"/>
              <a:t>how</a:t>
            </a:r>
            <a:r>
              <a:rPr sz="2400" spc="-200" dirty="0"/>
              <a:t> </a:t>
            </a:r>
            <a:r>
              <a:rPr sz="2400" spc="-130" dirty="0"/>
              <a:t>much</a:t>
            </a:r>
            <a:r>
              <a:rPr sz="2400" spc="-190" dirty="0"/>
              <a:t> </a:t>
            </a:r>
            <a:r>
              <a:rPr sz="2400" spc="-45" dirty="0"/>
              <a:t>time</a:t>
            </a:r>
            <a:r>
              <a:rPr sz="2400" spc="-190" dirty="0"/>
              <a:t> </a:t>
            </a:r>
            <a:r>
              <a:rPr sz="2400" spc="-120" dirty="0"/>
              <a:t>you’ve</a:t>
            </a:r>
            <a:r>
              <a:rPr sz="2400" spc="-195" dirty="0"/>
              <a:t> </a:t>
            </a:r>
            <a:r>
              <a:rPr sz="2400" spc="-70" dirty="0"/>
              <a:t>got</a:t>
            </a:r>
            <a:r>
              <a:rPr sz="2400" spc="-175" dirty="0"/>
              <a:t> </a:t>
            </a:r>
            <a:r>
              <a:rPr sz="2400" spc="-100" dirty="0"/>
              <a:t>before  </a:t>
            </a:r>
            <a:r>
              <a:rPr sz="2400" spc="-165" dirty="0"/>
              <a:t>each </a:t>
            </a:r>
            <a:r>
              <a:rPr sz="2400" spc="-180" dirty="0"/>
              <a:t>exam. </a:t>
            </a:r>
            <a:r>
              <a:rPr sz="2400" spc="-285" dirty="0"/>
              <a:t>You </a:t>
            </a:r>
            <a:r>
              <a:rPr sz="2400" spc="-170" dirty="0"/>
              <a:t>can </a:t>
            </a:r>
            <a:r>
              <a:rPr sz="2400" spc="-85" dirty="0"/>
              <a:t>colour </a:t>
            </a:r>
            <a:r>
              <a:rPr sz="2400" spc="-140" dirty="0"/>
              <a:t>code </a:t>
            </a:r>
            <a:r>
              <a:rPr sz="2400" spc="-75" dirty="0"/>
              <a:t>all </a:t>
            </a:r>
            <a:r>
              <a:rPr sz="2400" spc="-90" dirty="0"/>
              <a:t>your </a:t>
            </a:r>
            <a:r>
              <a:rPr sz="2400" spc="-200" dirty="0"/>
              <a:t>exams, </a:t>
            </a:r>
            <a:r>
              <a:rPr sz="2400" spc="-135" dirty="0"/>
              <a:t>add </a:t>
            </a:r>
            <a:r>
              <a:rPr sz="2400" spc="-114" dirty="0"/>
              <a:t>notes </a:t>
            </a:r>
            <a:r>
              <a:rPr sz="2400" spc="200" dirty="0"/>
              <a:t>/ </a:t>
            </a:r>
            <a:r>
              <a:rPr sz="2400" spc="-114" dirty="0"/>
              <a:t>reminders  </a:t>
            </a:r>
            <a:r>
              <a:rPr sz="2400" spc="-135" dirty="0"/>
              <a:t>and </a:t>
            </a:r>
            <a:r>
              <a:rPr sz="2400" spc="-180" dirty="0"/>
              <a:t>use </a:t>
            </a:r>
            <a:r>
              <a:rPr sz="2400" spc="-140" dirty="0"/>
              <a:t>icons </a:t>
            </a:r>
            <a:r>
              <a:rPr sz="2400" spc="-245" dirty="0"/>
              <a:t>as </a:t>
            </a:r>
            <a:r>
              <a:rPr sz="2400" spc="-210" dirty="0"/>
              <a:t>a </a:t>
            </a:r>
            <a:r>
              <a:rPr sz="2400" spc="-114" dirty="0"/>
              <a:t>quick </a:t>
            </a:r>
            <a:r>
              <a:rPr sz="2400" spc="-130" dirty="0"/>
              <a:t>visual </a:t>
            </a:r>
            <a:r>
              <a:rPr sz="2400" spc="-120" dirty="0"/>
              <a:t>reference </a:t>
            </a:r>
            <a:r>
              <a:rPr sz="2400" spc="-30" dirty="0"/>
              <a:t>for </a:t>
            </a:r>
            <a:r>
              <a:rPr sz="2400" spc="-170" dirty="0"/>
              <a:t>each</a:t>
            </a:r>
            <a:r>
              <a:rPr sz="2400" spc="-455" dirty="0"/>
              <a:t> </a:t>
            </a:r>
            <a:r>
              <a:rPr sz="2400" spc="-105" dirty="0"/>
              <a:t>subject.</a:t>
            </a:r>
            <a:endParaRPr sz="2400"/>
          </a:p>
        </p:txBody>
      </p:sp>
      <p:grpSp>
        <p:nvGrpSpPr>
          <p:cNvPr id="3" name="object 3"/>
          <p:cNvGrpSpPr/>
          <p:nvPr/>
        </p:nvGrpSpPr>
        <p:grpSpPr>
          <a:xfrm>
            <a:off x="0" y="0"/>
            <a:ext cx="11826875" cy="6704965"/>
            <a:chOff x="0" y="0"/>
            <a:chExt cx="11826875" cy="6704965"/>
          </a:xfrm>
        </p:grpSpPr>
        <p:sp>
          <p:nvSpPr>
            <p:cNvPr id="4" name="object 4"/>
            <p:cNvSpPr/>
            <p:nvPr/>
          </p:nvSpPr>
          <p:spPr>
            <a:xfrm>
              <a:off x="3095244" y="2819401"/>
              <a:ext cx="8731250" cy="388496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0" y="0"/>
              <a:ext cx="3252216" cy="3331464"/>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C00F0-36F6-439F-9294-35336DA81DD2}"/>
              </a:ext>
            </a:extLst>
          </p:cNvPr>
          <p:cNvSpPr>
            <a:spLocks noGrp="1"/>
          </p:cNvSpPr>
          <p:nvPr>
            <p:ph type="title"/>
          </p:nvPr>
        </p:nvSpPr>
        <p:spPr>
          <a:xfrm>
            <a:off x="2231136" y="964692"/>
            <a:ext cx="7729728" cy="1188720"/>
          </a:xfrm>
        </p:spPr>
        <p:txBody>
          <a:bodyPr>
            <a:normAutofit/>
          </a:bodyPr>
          <a:lstStyle/>
          <a:p>
            <a:r>
              <a:rPr lang="en-GB" dirty="0"/>
              <a:t>Student Preparations</a:t>
            </a:r>
          </a:p>
        </p:txBody>
      </p:sp>
      <p:graphicFrame>
        <p:nvGraphicFramePr>
          <p:cNvPr id="5" name="Content Placeholder 2">
            <a:extLst>
              <a:ext uri="{FF2B5EF4-FFF2-40B4-BE49-F238E27FC236}">
                <a16:creationId xmlns:a16="http://schemas.microsoft.com/office/drawing/2014/main" id="{173DD9CA-EFA2-3CFA-9DC8-A8604E3C731D}"/>
              </a:ext>
            </a:extLst>
          </p:cNvPr>
          <p:cNvGraphicFramePr>
            <a:graphicFrameLocks noGrp="1"/>
          </p:cNvGraphicFramePr>
          <p:nvPr>
            <p:ph idx="1"/>
            <p:extLst>
              <p:ext uri="{D42A27DB-BD31-4B8C-83A1-F6EECF244321}">
                <p14:modId xmlns:p14="http://schemas.microsoft.com/office/powerpoint/2010/main" val="4057593008"/>
              </p:ext>
            </p:extLst>
          </p:nvPr>
        </p:nvGraphicFramePr>
        <p:xfrm>
          <a:off x="965200" y="2638425"/>
          <a:ext cx="10261600" cy="3107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105440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029711" y="3160781"/>
            <a:ext cx="8345131" cy="3503353"/>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5278361" y="227520"/>
            <a:ext cx="4079875" cy="939800"/>
          </a:xfrm>
          <a:prstGeom prst="rect">
            <a:avLst/>
          </a:prstGeom>
        </p:spPr>
        <p:txBody>
          <a:bodyPr vert="horz" wrap="square" lIns="0" tIns="12700" rIns="0" bIns="0" rtlCol="0">
            <a:spAutoFit/>
          </a:bodyPr>
          <a:lstStyle/>
          <a:p>
            <a:pPr marL="12700">
              <a:lnSpc>
                <a:spcPct val="100000"/>
              </a:lnSpc>
              <a:spcBef>
                <a:spcPts val="100"/>
              </a:spcBef>
            </a:pPr>
            <a:r>
              <a:rPr sz="6000" spc="-185" dirty="0"/>
              <a:t>My </a:t>
            </a:r>
            <a:r>
              <a:rPr sz="6000" spc="-395" dirty="0"/>
              <a:t>Study</a:t>
            </a:r>
            <a:r>
              <a:rPr sz="6000" spc="-660" dirty="0"/>
              <a:t> </a:t>
            </a:r>
            <a:r>
              <a:rPr sz="6000" spc="-340" dirty="0"/>
              <a:t>Life</a:t>
            </a:r>
            <a:endParaRPr sz="6000"/>
          </a:p>
        </p:txBody>
      </p:sp>
      <p:sp>
        <p:nvSpPr>
          <p:cNvPr id="4" name="object 4"/>
          <p:cNvSpPr txBox="1"/>
          <p:nvPr/>
        </p:nvSpPr>
        <p:spPr>
          <a:xfrm>
            <a:off x="3107715" y="1262316"/>
            <a:ext cx="8592185" cy="185420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175" normalizeH="0" baseline="0" noProof="0" dirty="0">
                <a:ln>
                  <a:noFill/>
                </a:ln>
                <a:solidFill>
                  <a:prstClr val="black"/>
                </a:solidFill>
                <a:effectLst/>
                <a:uLnTx/>
                <a:uFillTx/>
                <a:latin typeface="Arial"/>
                <a:ea typeface="+mn-ea"/>
                <a:cs typeface="Arial"/>
              </a:rPr>
              <a:t>This</a:t>
            </a:r>
            <a:r>
              <a:rPr kumimoji="0" sz="2400" b="0" i="0" u="none" strike="noStrike" kern="1200" cap="none" spc="-180" normalizeH="0" baseline="0" noProof="0" dirty="0">
                <a:ln>
                  <a:noFill/>
                </a:ln>
                <a:solidFill>
                  <a:prstClr val="black"/>
                </a:solidFill>
                <a:effectLst/>
                <a:uLnTx/>
                <a:uFillTx/>
                <a:latin typeface="Arial"/>
                <a:ea typeface="+mn-ea"/>
                <a:cs typeface="Arial"/>
              </a:rPr>
              <a:t> </a:t>
            </a:r>
            <a:r>
              <a:rPr kumimoji="0" sz="2400" b="0" i="0" u="none" strike="noStrike" kern="1200" cap="none" spc="-130" normalizeH="0" baseline="0" noProof="0" dirty="0">
                <a:ln>
                  <a:noFill/>
                </a:ln>
                <a:solidFill>
                  <a:prstClr val="black"/>
                </a:solidFill>
                <a:effectLst/>
                <a:uLnTx/>
                <a:uFillTx/>
                <a:latin typeface="Arial"/>
                <a:ea typeface="+mn-ea"/>
                <a:cs typeface="Arial"/>
              </a:rPr>
              <a:t>calendar</a:t>
            </a:r>
            <a:r>
              <a:rPr kumimoji="0" sz="2400" b="0" i="0" u="none" strike="noStrike" kern="1200" cap="none" spc="-175" normalizeH="0" baseline="0" noProof="0" dirty="0">
                <a:ln>
                  <a:noFill/>
                </a:ln>
                <a:solidFill>
                  <a:prstClr val="black"/>
                </a:solidFill>
                <a:effectLst/>
                <a:uLnTx/>
                <a:uFillTx/>
                <a:latin typeface="Arial"/>
                <a:ea typeface="+mn-ea"/>
                <a:cs typeface="Arial"/>
              </a:rPr>
              <a:t> </a:t>
            </a:r>
            <a:r>
              <a:rPr kumimoji="0" sz="2400" b="0" i="0" u="none" strike="noStrike" kern="1200" cap="none" spc="-135" normalizeH="0" baseline="0" noProof="0" dirty="0">
                <a:ln>
                  <a:noFill/>
                </a:ln>
                <a:solidFill>
                  <a:prstClr val="black"/>
                </a:solidFill>
                <a:effectLst/>
                <a:uLnTx/>
                <a:uFillTx/>
                <a:latin typeface="Arial"/>
                <a:ea typeface="+mn-ea"/>
                <a:cs typeface="Arial"/>
              </a:rPr>
              <a:t>app</a:t>
            </a:r>
            <a:r>
              <a:rPr kumimoji="0" sz="2400" b="0" i="0" u="none" strike="noStrike" kern="1200" cap="none" spc="-185" normalizeH="0" baseline="0" noProof="0" dirty="0">
                <a:ln>
                  <a:noFill/>
                </a:ln>
                <a:solidFill>
                  <a:prstClr val="black"/>
                </a:solidFill>
                <a:effectLst/>
                <a:uLnTx/>
                <a:uFillTx/>
                <a:latin typeface="Arial"/>
                <a:ea typeface="+mn-ea"/>
                <a:cs typeface="Arial"/>
              </a:rPr>
              <a:t> </a:t>
            </a:r>
            <a:r>
              <a:rPr kumimoji="0" sz="2400" b="0" i="0" u="none" strike="noStrike" kern="1200" cap="none" spc="-85" normalizeH="0" baseline="0" noProof="0" dirty="0">
                <a:ln>
                  <a:noFill/>
                </a:ln>
                <a:solidFill>
                  <a:prstClr val="black"/>
                </a:solidFill>
                <a:effectLst/>
                <a:uLnTx/>
                <a:uFillTx/>
                <a:latin typeface="Arial"/>
                <a:ea typeface="+mn-ea"/>
                <a:cs typeface="Arial"/>
              </a:rPr>
              <a:t>lets</a:t>
            </a:r>
            <a:r>
              <a:rPr kumimoji="0" sz="2400" b="0" i="0" u="none" strike="noStrike" kern="1200" cap="none" spc="-180" normalizeH="0" baseline="0" noProof="0" dirty="0">
                <a:ln>
                  <a:noFill/>
                </a:ln>
                <a:solidFill>
                  <a:prstClr val="black"/>
                </a:solidFill>
                <a:effectLst/>
                <a:uLnTx/>
                <a:uFillTx/>
                <a:latin typeface="Arial"/>
                <a:ea typeface="+mn-ea"/>
                <a:cs typeface="Arial"/>
              </a:rPr>
              <a:t> </a:t>
            </a:r>
            <a:r>
              <a:rPr kumimoji="0" sz="2400" b="0" i="0" u="none" strike="noStrike" kern="1200" cap="none" spc="-125" normalizeH="0" baseline="0" noProof="0" dirty="0">
                <a:ln>
                  <a:noFill/>
                </a:ln>
                <a:solidFill>
                  <a:prstClr val="black"/>
                </a:solidFill>
                <a:effectLst/>
                <a:uLnTx/>
                <a:uFillTx/>
                <a:latin typeface="Arial"/>
                <a:ea typeface="+mn-ea"/>
                <a:cs typeface="Arial"/>
              </a:rPr>
              <a:t>you</a:t>
            </a:r>
            <a:r>
              <a:rPr kumimoji="0" sz="2400" b="0" i="0" u="none" strike="noStrike" kern="1200" cap="none" spc="-185" normalizeH="0" baseline="0" noProof="0" dirty="0">
                <a:ln>
                  <a:noFill/>
                </a:ln>
                <a:solidFill>
                  <a:prstClr val="black"/>
                </a:solidFill>
                <a:effectLst/>
                <a:uLnTx/>
                <a:uFillTx/>
                <a:latin typeface="Arial"/>
                <a:ea typeface="+mn-ea"/>
                <a:cs typeface="Arial"/>
              </a:rPr>
              <a:t> </a:t>
            </a:r>
            <a:r>
              <a:rPr kumimoji="0" sz="2400" b="0" i="0" u="none" strike="noStrike" kern="1200" cap="none" spc="-65" normalizeH="0" baseline="0" noProof="0" dirty="0">
                <a:ln>
                  <a:noFill/>
                </a:ln>
                <a:solidFill>
                  <a:prstClr val="black"/>
                </a:solidFill>
                <a:effectLst/>
                <a:uLnTx/>
                <a:uFillTx/>
                <a:latin typeface="Arial"/>
                <a:ea typeface="+mn-ea"/>
                <a:cs typeface="Arial"/>
              </a:rPr>
              <a:t>build</a:t>
            </a:r>
            <a:r>
              <a:rPr kumimoji="0" sz="2400" b="0" i="0" u="none" strike="noStrike" kern="1200" cap="none" spc="-175" normalizeH="0" baseline="0" noProof="0" dirty="0">
                <a:ln>
                  <a:noFill/>
                </a:ln>
                <a:solidFill>
                  <a:prstClr val="black"/>
                </a:solidFill>
                <a:effectLst/>
                <a:uLnTx/>
                <a:uFillTx/>
                <a:latin typeface="Arial"/>
                <a:ea typeface="+mn-ea"/>
                <a:cs typeface="Arial"/>
              </a:rPr>
              <a:t> </a:t>
            </a:r>
            <a:r>
              <a:rPr kumimoji="0" sz="2400" b="0" i="0" u="none" strike="noStrike" kern="1200" cap="none" spc="-90" normalizeH="0" baseline="0" noProof="0" dirty="0">
                <a:ln>
                  <a:noFill/>
                </a:ln>
                <a:solidFill>
                  <a:prstClr val="black"/>
                </a:solidFill>
                <a:effectLst/>
                <a:uLnTx/>
                <a:uFillTx/>
                <a:latin typeface="Arial"/>
                <a:ea typeface="+mn-ea"/>
                <a:cs typeface="Arial"/>
              </a:rPr>
              <a:t>your</a:t>
            </a:r>
            <a:r>
              <a:rPr kumimoji="0" sz="2400" b="0" i="0" u="none" strike="noStrike" kern="1200" cap="none" spc="-185" normalizeH="0" baseline="0" noProof="0" dirty="0">
                <a:ln>
                  <a:noFill/>
                </a:ln>
                <a:solidFill>
                  <a:prstClr val="black"/>
                </a:solidFill>
                <a:effectLst/>
                <a:uLnTx/>
                <a:uFillTx/>
                <a:latin typeface="Arial"/>
                <a:ea typeface="+mn-ea"/>
                <a:cs typeface="Arial"/>
              </a:rPr>
              <a:t> </a:t>
            </a:r>
            <a:r>
              <a:rPr kumimoji="0" sz="2400" b="0" i="0" u="none" strike="noStrike" kern="1200" cap="none" spc="-90" normalizeH="0" baseline="0" noProof="0" dirty="0">
                <a:ln>
                  <a:noFill/>
                </a:ln>
                <a:solidFill>
                  <a:prstClr val="black"/>
                </a:solidFill>
                <a:effectLst/>
                <a:uLnTx/>
                <a:uFillTx/>
                <a:latin typeface="Arial"/>
                <a:ea typeface="+mn-ea"/>
                <a:cs typeface="Arial"/>
              </a:rPr>
              <a:t>own</a:t>
            </a:r>
            <a:r>
              <a:rPr kumimoji="0" sz="2400" b="0" i="0" u="none" strike="noStrike" kern="1200" cap="none" spc="-190" normalizeH="0" baseline="0" noProof="0" dirty="0">
                <a:ln>
                  <a:noFill/>
                </a:ln>
                <a:solidFill>
                  <a:prstClr val="black"/>
                </a:solidFill>
                <a:effectLst/>
                <a:uLnTx/>
                <a:uFillTx/>
                <a:latin typeface="Arial"/>
                <a:ea typeface="+mn-ea"/>
                <a:cs typeface="Arial"/>
              </a:rPr>
              <a:t> </a:t>
            </a:r>
            <a:r>
              <a:rPr kumimoji="0" sz="2400" b="0" i="0" u="none" strike="noStrike" kern="1200" cap="none" spc="-70" normalizeH="0" baseline="0" noProof="0" dirty="0">
                <a:ln>
                  <a:noFill/>
                </a:ln>
                <a:solidFill>
                  <a:prstClr val="black"/>
                </a:solidFill>
                <a:effectLst/>
                <a:uLnTx/>
                <a:uFillTx/>
                <a:latin typeface="Arial"/>
                <a:ea typeface="+mn-ea"/>
                <a:cs typeface="Arial"/>
              </a:rPr>
              <a:t>timetable</a:t>
            </a:r>
            <a:r>
              <a:rPr kumimoji="0" sz="2400" b="0" i="0" u="none" strike="noStrike" kern="1200" cap="none" spc="-195" normalizeH="0" baseline="0" noProof="0" dirty="0">
                <a:ln>
                  <a:noFill/>
                </a:ln>
                <a:solidFill>
                  <a:prstClr val="black"/>
                </a:solidFill>
                <a:effectLst/>
                <a:uLnTx/>
                <a:uFillTx/>
                <a:latin typeface="Arial"/>
                <a:ea typeface="+mn-ea"/>
                <a:cs typeface="Arial"/>
              </a:rPr>
              <a:t> </a:t>
            </a:r>
            <a:r>
              <a:rPr kumimoji="0" sz="2400" b="0" i="0" u="none" strike="noStrike" kern="1200" cap="none" spc="5" normalizeH="0" baseline="0" noProof="0" dirty="0">
                <a:ln>
                  <a:noFill/>
                </a:ln>
                <a:solidFill>
                  <a:prstClr val="black"/>
                </a:solidFill>
                <a:effectLst/>
                <a:uLnTx/>
                <a:uFillTx/>
                <a:latin typeface="Arial"/>
                <a:ea typeface="+mn-ea"/>
                <a:cs typeface="Arial"/>
              </a:rPr>
              <a:t>to</a:t>
            </a:r>
            <a:r>
              <a:rPr kumimoji="0" sz="2400" b="0" i="0" u="none" strike="noStrike" kern="1200" cap="none" spc="-165" normalizeH="0" baseline="0" noProof="0" dirty="0">
                <a:ln>
                  <a:noFill/>
                </a:ln>
                <a:solidFill>
                  <a:prstClr val="black"/>
                </a:solidFill>
                <a:effectLst/>
                <a:uLnTx/>
                <a:uFillTx/>
                <a:latin typeface="Arial"/>
                <a:ea typeface="+mn-ea"/>
                <a:cs typeface="Arial"/>
              </a:rPr>
              <a:t> </a:t>
            </a:r>
            <a:r>
              <a:rPr kumimoji="0" sz="2400" b="0" i="0" u="none" strike="noStrike" kern="1200" cap="none" spc="-140" normalizeH="0" baseline="0" noProof="0" dirty="0">
                <a:ln>
                  <a:noFill/>
                </a:ln>
                <a:solidFill>
                  <a:prstClr val="black"/>
                </a:solidFill>
                <a:effectLst/>
                <a:uLnTx/>
                <a:uFillTx/>
                <a:latin typeface="Arial"/>
                <a:ea typeface="+mn-ea"/>
                <a:cs typeface="Arial"/>
              </a:rPr>
              <a:t>easily</a:t>
            </a:r>
            <a:r>
              <a:rPr kumimoji="0" sz="2400" b="0" i="0" u="none" strike="noStrike" kern="1200" cap="none" spc="-175" normalizeH="0" baseline="0" noProof="0" dirty="0">
                <a:ln>
                  <a:noFill/>
                </a:ln>
                <a:solidFill>
                  <a:prstClr val="black"/>
                </a:solidFill>
                <a:effectLst/>
                <a:uLnTx/>
                <a:uFillTx/>
                <a:latin typeface="Arial"/>
                <a:ea typeface="+mn-ea"/>
                <a:cs typeface="Arial"/>
              </a:rPr>
              <a:t> </a:t>
            </a:r>
            <a:r>
              <a:rPr kumimoji="0" sz="2400" b="0" i="0" u="none" strike="noStrike" kern="1200" cap="none" spc="-160" normalizeH="0" baseline="0" noProof="0" dirty="0">
                <a:ln>
                  <a:noFill/>
                </a:ln>
                <a:solidFill>
                  <a:prstClr val="black"/>
                </a:solidFill>
                <a:effectLst/>
                <a:uLnTx/>
                <a:uFillTx/>
                <a:latin typeface="Arial"/>
                <a:ea typeface="+mn-ea"/>
                <a:cs typeface="Arial"/>
              </a:rPr>
              <a:t>keep</a:t>
            </a:r>
            <a:r>
              <a:rPr kumimoji="0" sz="2400" b="0" i="0" u="none" strike="noStrike" kern="1200" cap="none" spc="-200" normalizeH="0" baseline="0" noProof="0" dirty="0">
                <a:ln>
                  <a:noFill/>
                </a:ln>
                <a:solidFill>
                  <a:prstClr val="black"/>
                </a:solidFill>
                <a:effectLst/>
                <a:uLnTx/>
                <a:uFillTx/>
                <a:latin typeface="Arial"/>
                <a:ea typeface="+mn-ea"/>
                <a:cs typeface="Arial"/>
              </a:rPr>
              <a:t> </a:t>
            </a:r>
            <a:r>
              <a:rPr kumimoji="0" sz="2400" b="0" i="0" u="none" strike="noStrike" kern="1200" cap="none" spc="-95" normalizeH="0" baseline="0" noProof="0" dirty="0">
                <a:ln>
                  <a:noFill/>
                </a:ln>
                <a:solidFill>
                  <a:prstClr val="black"/>
                </a:solidFill>
                <a:effectLst/>
                <a:uLnTx/>
                <a:uFillTx/>
                <a:latin typeface="Arial"/>
                <a:ea typeface="+mn-ea"/>
                <a:cs typeface="Arial"/>
              </a:rPr>
              <a:t>track  </a:t>
            </a:r>
            <a:r>
              <a:rPr kumimoji="0" sz="2400" b="0" i="0" u="none" strike="noStrike" kern="1200" cap="none" spc="-20" normalizeH="0" baseline="0" noProof="0" dirty="0">
                <a:ln>
                  <a:noFill/>
                </a:ln>
                <a:solidFill>
                  <a:prstClr val="black"/>
                </a:solidFill>
                <a:effectLst/>
                <a:uLnTx/>
                <a:uFillTx/>
                <a:latin typeface="Arial"/>
                <a:ea typeface="+mn-ea"/>
                <a:cs typeface="Arial"/>
              </a:rPr>
              <a:t>of </a:t>
            </a:r>
            <a:r>
              <a:rPr kumimoji="0" sz="2400" b="0" i="0" u="none" strike="noStrike" kern="1200" cap="none" spc="-90" normalizeH="0" baseline="0" noProof="0" dirty="0">
                <a:ln>
                  <a:noFill/>
                </a:ln>
                <a:solidFill>
                  <a:prstClr val="black"/>
                </a:solidFill>
                <a:effectLst/>
                <a:uLnTx/>
                <a:uFillTx/>
                <a:latin typeface="Arial"/>
                <a:ea typeface="+mn-ea"/>
                <a:cs typeface="Arial"/>
              </a:rPr>
              <a:t>your </a:t>
            </a:r>
            <a:r>
              <a:rPr kumimoji="0" sz="2400" b="0" i="0" u="none" strike="noStrike" kern="1200" cap="none" spc="-195" normalizeH="0" baseline="0" noProof="0" dirty="0">
                <a:ln>
                  <a:noFill/>
                </a:ln>
                <a:solidFill>
                  <a:prstClr val="black"/>
                </a:solidFill>
                <a:effectLst/>
                <a:uLnTx/>
                <a:uFillTx/>
                <a:latin typeface="Arial"/>
                <a:ea typeface="+mn-ea"/>
                <a:cs typeface="Arial"/>
              </a:rPr>
              <a:t>classes, </a:t>
            </a:r>
            <a:r>
              <a:rPr kumimoji="0" sz="2400" b="0" i="0" u="none" strike="noStrike" kern="1200" cap="none" spc="-160" normalizeH="0" baseline="0" noProof="0" dirty="0">
                <a:ln>
                  <a:noFill/>
                </a:ln>
                <a:solidFill>
                  <a:prstClr val="black"/>
                </a:solidFill>
                <a:effectLst/>
                <a:uLnTx/>
                <a:uFillTx/>
                <a:latin typeface="Arial"/>
                <a:ea typeface="+mn-ea"/>
                <a:cs typeface="Arial"/>
              </a:rPr>
              <a:t>assignments </a:t>
            </a:r>
            <a:r>
              <a:rPr kumimoji="0" sz="2400" b="0" i="0" u="none" strike="noStrike" kern="1200" cap="none" spc="-135" normalizeH="0" baseline="0" noProof="0" dirty="0">
                <a:ln>
                  <a:noFill/>
                </a:ln>
                <a:solidFill>
                  <a:prstClr val="black"/>
                </a:solidFill>
                <a:effectLst/>
                <a:uLnTx/>
                <a:uFillTx/>
                <a:latin typeface="Arial"/>
                <a:ea typeface="+mn-ea"/>
                <a:cs typeface="Arial"/>
              </a:rPr>
              <a:t>and </a:t>
            </a:r>
            <a:r>
              <a:rPr kumimoji="0" sz="2400" b="0" i="0" u="none" strike="noStrike" kern="1200" cap="none" spc="-200" normalizeH="0" baseline="0" noProof="0" dirty="0">
                <a:ln>
                  <a:noFill/>
                </a:ln>
                <a:solidFill>
                  <a:prstClr val="black"/>
                </a:solidFill>
                <a:effectLst/>
                <a:uLnTx/>
                <a:uFillTx/>
                <a:latin typeface="Arial"/>
                <a:ea typeface="+mn-ea"/>
                <a:cs typeface="Arial"/>
              </a:rPr>
              <a:t>exams. </a:t>
            </a:r>
            <a:r>
              <a:rPr kumimoji="0" sz="2400" b="0" i="0" u="none" strike="noStrike" kern="1200" cap="none" spc="20" normalizeH="0" baseline="0" noProof="0" dirty="0">
                <a:ln>
                  <a:noFill/>
                </a:ln>
                <a:solidFill>
                  <a:prstClr val="black"/>
                </a:solidFill>
                <a:effectLst/>
                <a:uLnTx/>
                <a:uFillTx/>
                <a:latin typeface="Arial"/>
                <a:ea typeface="+mn-ea"/>
                <a:cs typeface="Arial"/>
              </a:rPr>
              <a:t>It </a:t>
            </a:r>
            <a:r>
              <a:rPr kumimoji="0" sz="2400" b="0" i="0" u="none" strike="noStrike" kern="1200" cap="none" spc="-85" normalizeH="0" baseline="0" noProof="0" dirty="0">
                <a:ln>
                  <a:noFill/>
                </a:ln>
                <a:solidFill>
                  <a:prstClr val="black"/>
                </a:solidFill>
                <a:effectLst/>
                <a:uLnTx/>
                <a:uFillTx/>
                <a:latin typeface="Arial"/>
                <a:ea typeface="+mn-ea"/>
                <a:cs typeface="Arial"/>
              </a:rPr>
              <a:t>lets </a:t>
            </a:r>
            <a:r>
              <a:rPr kumimoji="0" sz="2400" b="0" i="0" u="none" strike="noStrike" kern="1200" cap="none" spc="-125" normalizeH="0" baseline="0" noProof="0" dirty="0">
                <a:ln>
                  <a:noFill/>
                </a:ln>
                <a:solidFill>
                  <a:prstClr val="black"/>
                </a:solidFill>
                <a:effectLst/>
                <a:uLnTx/>
                <a:uFillTx/>
                <a:latin typeface="Arial"/>
                <a:ea typeface="+mn-ea"/>
                <a:cs typeface="Arial"/>
              </a:rPr>
              <a:t>you </a:t>
            </a:r>
            <a:r>
              <a:rPr kumimoji="0" sz="2400" b="0" i="0" u="none" strike="noStrike" kern="1200" cap="none" spc="-185" normalizeH="0" baseline="0" noProof="0" dirty="0">
                <a:ln>
                  <a:noFill/>
                </a:ln>
                <a:solidFill>
                  <a:prstClr val="black"/>
                </a:solidFill>
                <a:effectLst/>
                <a:uLnTx/>
                <a:uFillTx/>
                <a:latin typeface="Arial"/>
                <a:ea typeface="+mn-ea"/>
                <a:cs typeface="Arial"/>
              </a:rPr>
              <a:t>assign </a:t>
            </a:r>
            <a:r>
              <a:rPr kumimoji="0" sz="2400" b="0" i="0" u="none" strike="noStrike" kern="1200" cap="none" spc="-175" normalizeH="0" baseline="0" noProof="0" dirty="0">
                <a:ln>
                  <a:noFill/>
                </a:ln>
                <a:solidFill>
                  <a:prstClr val="black"/>
                </a:solidFill>
                <a:effectLst/>
                <a:uLnTx/>
                <a:uFillTx/>
                <a:latin typeface="Arial"/>
                <a:ea typeface="+mn-ea"/>
                <a:cs typeface="Arial"/>
              </a:rPr>
              <a:t>tasks </a:t>
            </a:r>
            <a:r>
              <a:rPr kumimoji="0" sz="2400" b="0" i="0" u="none" strike="noStrike" kern="1200" cap="none" spc="5" normalizeH="0" baseline="0" noProof="0" dirty="0">
                <a:ln>
                  <a:noFill/>
                </a:ln>
                <a:solidFill>
                  <a:prstClr val="black"/>
                </a:solidFill>
                <a:effectLst/>
                <a:uLnTx/>
                <a:uFillTx/>
                <a:latin typeface="Arial"/>
                <a:ea typeface="+mn-ea"/>
                <a:cs typeface="Arial"/>
              </a:rPr>
              <a:t>to  </a:t>
            </a:r>
            <a:r>
              <a:rPr kumimoji="0" sz="2400" b="0" i="0" u="none" strike="noStrike" kern="1200" cap="none" spc="-120" normalizeH="0" baseline="0" noProof="0" dirty="0">
                <a:ln>
                  <a:noFill/>
                </a:ln>
                <a:solidFill>
                  <a:prstClr val="black"/>
                </a:solidFill>
                <a:effectLst/>
                <a:uLnTx/>
                <a:uFillTx/>
                <a:latin typeface="Arial"/>
                <a:ea typeface="+mn-ea"/>
                <a:cs typeface="Arial"/>
              </a:rPr>
              <a:t>specific</a:t>
            </a:r>
            <a:r>
              <a:rPr kumimoji="0" sz="2400" b="0" i="0" u="none" strike="noStrike" kern="1200" cap="none" spc="-180" normalizeH="0" baseline="0" noProof="0" dirty="0">
                <a:ln>
                  <a:noFill/>
                </a:ln>
                <a:solidFill>
                  <a:prstClr val="black"/>
                </a:solidFill>
                <a:effectLst/>
                <a:uLnTx/>
                <a:uFillTx/>
                <a:latin typeface="Arial"/>
                <a:ea typeface="+mn-ea"/>
                <a:cs typeface="Arial"/>
              </a:rPr>
              <a:t> </a:t>
            </a:r>
            <a:r>
              <a:rPr kumimoji="0" sz="2400" b="0" i="0" u="none" strike="noStrike" kern="1200" cap="none" spc="-204" normalizeH="0" baseline="0" noProof="0" dirty="0">
                <a:ln>
                  <a:noFill/>
                </a:ln>
                <a:solidFill>
                  <a:prstClr val="black"/>
                </a:solidFill>
                <a:effectLst/>
                <a:uLnTx/>
                <a:uFillTx/>
                <a:latin typeface="Arial"/>
                <a:ea typeface="+mn-ea"/>
                <a:cs typeface="Arial"/>
              </a:rPr>
              <a:t>classes</a:t>
            </a:r>
            <a:r>
              <a:rPr kumimoji="0" sz="2400" b="0" i="0" u="none" strike="noStrike" kern="1200" cap="none" spc="-180" normalizeH="0" baseline="0" noProof="0" dirty="0">
                <a:ln>
                  <a:noFill/>
                </a:ln>
                <a:solidFill>
                  <a:prstClr val="black"/>
                </a:solidFill>
                <a:effectLst/>
                <a:uLnTx/>
                <a:uFillTx/>
                <a:latin typeface="Arial"/>
                <a:ea typeface="+mn-ea"/>
                <a:cs typeface="Arial"/>
              </a:rPr>
              <a:t> </a:t>
            </a:r>
            <a:r>
              <a:rPr kumimoji="0" sz="2400" b="0" i="0" u="none" strike="noStrike" kern="1200" cap="none" spc="-135" normalizeH="0" baseline="0" noProof="0" dirty="0">
                <a:ln>
                  <a:noFill/>
                </a:ln>
                <a:solidFill>
                  <a:prstClr val="black"/>
                </a:solidFill>
                <a:effectLst/>
                <a:uLnTx/>
                <a:uFillTx/>
                <a:latin typeface="Arial"/>
                <a:ea typeface="+mn-ea"/>
                <a:cs typeface="Arial"/>
              </a:rPr>
              <a:t>and</a:t>
            </a:r>
            <a:r>
              <a:rPr kumimoji="0" sz="2400" b="0" i="0" u="none" strike="noStrike" kern="1200" cap="none" spc="-170" normalizeH="0" baseline="0" noProof="0" dirty="0">
                <a:ln>
                  <a:noFill/>
                </a:ln>
                <a:solidFill>
                  <a:prstClr val="black"/>
                </a:solidFill>
                <a:effectLst/>
                <a:uLnTx/>
                <a:uFillTx/>
                <a:latin typeface="Arial"/>
                <a:ea typeface="+mn-ea"/>
                <a:cs typeface="Arial"/>
              </a:rPr>
              <a:t> </a:t>
            </a:r>
            <a:r>
              <a:rPr kumimoji="0" sz="2400" b="0" i="0" u="none" strike="noStrike" kern="1200" cap="none" spc="-180" normalizeH="0" baseline="0" noProof="0" dirty="0">
                <a:ln>
                  <a:noFill/>
                </a:ln>
                <a:solidFill>
                  <a:prstClr val="black"/>
                </a:solidFill>
                <a:effectLst/>
                <a:uLnTx/>
                <a:uFillTx/>
                <a:latin typeface="Arial"/>
                <a:ea typeface="+mn-ea"/>
                <a:cs typeface="Arial"/>
              </a:rPr>
              <a:t>comes </a:t>
            </a:r>
            <a:r>
              <a:rPr kumimoji="0" sz="2400" b="0" i="0" u="none" strike="noStrike" kern="1200" cap="none" spc="-15" normalizeH="0" baseline="0" noProof="0" dirty="0">
                <a:ln>
                  <a:noFill/>
                </a:ln>
                <a:solidFill>
                  <a:prstClr val="black"/>
                </a:solidFill>
                <a:effectLst/>
                <a:uLnTx/>
                <a:uFillTx/>
                <a:latin typeface="Arial"/>
                <a:ea typeface="+mn-ea"/>
                <a:cs typeface="Arial"/>
              </a:rPr>
              <a:t>with</a:t>
            </a:r>
            <a:r>
              <a:rPr kumimoji="0" sz="2400" b="0" i="0" u="none" strike="noStrike" kern="1200" cap="none" spc="-185" normalizeH="0" baseline="0" noProof="0" dirty="0">
                <a:ln>
                  <a:noFill/>
                </a:ln>
                <a:solidFill>
                  <a:prstClr val="black"/>
                </a:solidFill>
                <a:effectLst/>
                <a:uLnTx/>
                <a:uFillTx/>
                <a:latin typeface="Arial"/>
                <a:ea typeface="+mn-ea"/>
                <a:cs typeface="Arial"/>
              </a:rPr>
              <a:t> </a:t>
            </a:r>
            <a:r>
              <a:rPr kumimoji="0" sz="2400" b="0" i="0" u="none" strike="noStrike" kern="1200" cap="none" spc="-114" normalizeH="0" baseline="0" noProof="0" dirty="0">
                <a:ln>
                  <a:noFill/>
                </a:ln>
                <a:solidFill>
                  <a:prstClr val="black"/>
                </a:solidFill>
                <a:effectLst/>
                <a:uLnTx/>
                <a:uFillTx/>
                <a:latin typeface="Arial"/>
                <a:ea typeface="+mn-ea"/>
                <a:cs typeface="Arial"/>
              </a:rPr>
              <a:t>reminders</a:t>
            </a:r>
            <a:r>
              <a:rPr kumimoji="0" sz="2400" b="0" i="0" u="none" strike="noStrike" kern="1200" cap="none" spc="-180" normalizeH="0" baseline="0" noProof="0" dirty="0">
                <a:ln>
                  <a:noFill/>
                </a:ln>
                <a:solidFill>
                  <a:prstClr val="black"/>
                </a:solidFill>
                <a:effectLst/>
                <a:uLnTx/>
                <a:uFillTx/>
                <a:latin typeface="Arial"/>
                <a:ea typeface="+mn-ea"/>
                <a:cs typeface="Arial"/>
              </a:rPr>
              <a:t> so</a:t>
            </a:r>
            <a:r>
              <a:rPr kumimoji="0" sz="2400" b="0" i="0" u="none" strike="noStrike" kern="1200" cap="none" spc="-165" normalizeH="0" baseline="0" noProof="0" dirty="0">
                <a:ln>
                  <a:noFill/>
                </a:ln>
                <a:solidFill>
                  <a:prstClr val="black"/>
                </a:solidFill>
                <a:effectLst/>
                <a:uLnTx/>
                <a:uFillTx/>
                <a:latin typeface="Arial"/>
                <a:ea typeface="+mn-ea"/>
                <a:cs typeface="Arial"/>
              </a:rPr>
              <a:t> </a:t>
            </a:r>
            <a:r>
              <a:rPr kumimoji="0" sz="2400" b="0" i="0" u="none" strike="noStrike" kern="1200" cap="none" spc="-125" normalizeH="0" baseline="0" noProof="0" dirty="0">
                <a:ln>
                  <a:noFill/>
                </a:ln>
                <a:solidFill>
                  <a:prstClr val="black"/>
                </a:solidFill>
                <a:effectLst/>
                <a:uLnTx/>
                <a:uFillTx/>
                <a:latin typeface="Arial"/>
                <a:ea typeface="+mn-ea"/>
                <a:cs typeface="Arial"/>
              </a:rPr>
              <a:t>you</a:t>
            </a:r>
            <a:r>
              <a:rPr kumimoji="0" sz="2400" b="0" i="0" u="none" strike="noStrike" kern="1200" cap="none" spc="-190" normalizeH="0" baseline="0" noProof="0" dirty="0">
                <a:ln>
                  <a:noFill/>
                </a:ln>
                <a:solidFill>
                  <a:prstClr val="black"/>
                </a:solidFill>
                <a:effectLst/>
                <a:uLnTx/>
                <a:uFillTx/>
                <a:latin typeface="Arial"/>
                <a:ea typeface="+mn-ea"/>
                <a:cs typeface="Arial"/>
              </a:rPr>
              <a:t> </a:t>
            </a:r>
            <a:r>
              <a:rPr kumimoji="0" sz="2400" b="0" i="0" u="none" strike="noStrike" kern="1200" cap="none" spc="-30" normalizeH="0" baseline="0" noProof="0" dirty="0">
                <a:ln>
                  <a:noFill/>
                </a:ln>
                <a:solidFill>
                  <a:prstClr val="black"/>
                </a:solidFill>
                <a:effectLst/>
                <a:uLnTx/>
                <a:uFillTx/>
                <a:latin typeface="Arial"/>
                <a:ea typeface="+mn-ea"/>
                <a:cs typeface="Arial"/>
              </a:rPr>
              <a:t>don’t</a:t>
            </a:r>
            <a:r>
              <a:rPr kumimoji="0" sz="2400" b="0" i="0" u="none" strike="noStrike" kern="1200" cap="none" spc="-180" normalizeH="0" baseline="0" noProof="0" dirty="0">
                <a:ln>
                  <a:noFill/>
                </a:ln>
                <a:solidFill>
                  <a:prstClr val="black"/>
                </a:solidFill>
                <a:effectLst/>
                <a:uLnTx/>
                <a:uFillTx/>
                <a:latin typeface="Arial"/>
                <a:ea typeface="+mn-ea"/>
                <a:cs typeface="Arial"/>
              </a:rPr>
              <a:t> </a:t>
            </a:r>
            <a:r>
              <a:rPr kumimoji="0" sz="2400" b="0" i="0" u="none" strike="noStrike" kern="1200" cap="none" spc="-75" normalizeH="0" baseline="0" noProof="0" dirty="0">
                <a:ln>
                  <a:noFill/>
                </a:ln>
                <a:solidFill>
                  <a:prstClr val="black"/>
                </a:solidFill>
                <a:effectLst/>
                <a:uLnTx/>
                <a:uFillTx/>
                <a:latin typeface="Arial"/>
                <a:ea typeface="+mn-ea"/>
                <a:cs typeface="Arial"/>
              </a:rPr>
              <a:t>forget</a:t>
            </a:r>
            <a:r>
              <a:rPr kumimoji="0" sz="2400" b="0" i="0" u="none" strike="noStrike" kern="1200" cap="none" spc="-185" normalizeH="0" baseline="0" noProof="0" dirty="0">
                <a:ln>
                  <a:noFill/>
                </a:ln>
                <a:solidFill>
                  <a:prstClr val="black"/>
                </a:solidFill>
                <a:effectLst/>
                <a:uLnTx/>
                <a:uFillTx/>
                <a:latin typeface="Arial"/>
                <a:ea typeface="+mn-ea"/>
                <a:cs typeface="Arial"/>
              </a:rPr>
              <a:t> </a:t>
            </a:r>
            <a:r>
              <a:rPr kumimoji="0" sz="2400" b="0" i="0" u="none" strike="noStrike" kern="1200" cap="none" spc="-210" normalizeH="0" baseline="0" noProof="0" dirty="0">
                <a:ln>
                  <a:noFill/>
                </a:ln>
                <a:solidFill>
                  <a:prstClr val="black"/>
                </a:solidFill>
                <a:effectLst/>
                <a:uLnTx/>
                <a:uFillTx/>
                <a:latin typeface="Arial"/>
                <a:ea typeface="+mn-ea"/>
                <a:cs typeface="Arial"/>
              </a:rPr>
              <a:t>a</a:t>
            </a:r>
            <a:r>
              <a:rPr kumimoji="0" sz="2400" b="0" i="0" u="none" strike="noStrike" kern="1200" cap="none" spc="-140" normalizeH="0" baseline="0" noProof="0" dirty="0">
                <a:ln>
                  <a:noFill/>
                </a:ln>
                <a:solidFill>
                  <a:prstClr val="black"/>
                </a:solidFill>
                <a:effectLst/>
                <a:uLnTx/>
                <a:uFillTx/>
                <a:latin typeface="Arial"/>
                <a:ea typeface="+mn-ea"/>
                <a:cs typeface="Arial"/>
              </a:rPr>
              <a:t> </a:t>
            </a:r>
            <a:r>
              <a:rPr kumimoji="0" sz="2400" b="0" i="0" u="none" strike="noStrike" kern="1200" cap="none" spc="-45" normalizeH="0" baseline="0" noProof="0" dirty="0">
                <a:ln>
                  <a:noFill/>
                </a:ln>
                <a:solidFill>
                  <a:prstClr val="black"/>
                </a:solidFill>
                <a:effectLst/>
                <a:uLnTx/>
                <a:uFillTx/>
                <a:latin typeface="Arial"/>
                <a:ea typeface="+mn-ea"/>
                <a:cs typeface="Arial"/>
              </a:rPr>
              <a:t>thing!</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12700" marR="95885" lvl="0" indent="0" algn="l" defTabSz="914400" rtl="0" eaLnBrk="1" fontAlgn="auto" latinLnBrk="0" hangingPunct="1">
              <a:lnSpc>
                <a:spcPct val="100000"/>
              </a:lnSpc>
              <a:spcBef>
                <a:spcPts val="0"/>
              </a:spcBef>
              <a:spcAft>
                <a:spcPts val="0"/>
              </a:spcAft>
              <a:buClrTx/>
              <a:buSzTx/>
              <a:buFontTx/>
              <a:buNone/>
              <a:tabLst/>
              <a:defRPr/>
            </a:pPr>
            <a:r>
              <a:rPr kumimoji="0" sz="2400" b="0" i="0" u="none" strike="noStrike" kern="1200" cap="none" spc="-175" normalizeH="0" baseline="0" noProof="0" dirty="0">
                <a:ln>
                  <a:noFill/>
                </a:ln>
                <a:solidFill>
                  <a:prstClr val="black"/>
                </a:solidFill>
                <a:effectLst/>
                <a:uLnTx/>
                <a:uFillTx/>
                <a:latin typeface="Arial"/>
                <a:ea typeface="+mn-ea"/>
                <a:cs typeface="Arial"/>
              </a:rPr>
              <a:t>Plus, </a:t>
            </a:r>
            <a:r>
              <a:rPr kumimoji="0" sz="2400" b="0" i="0" u="none" strike="noStrike" kern="1200" cap="none" spc="55" normalizeH="0" baseline="0" noProof="0" dirty="0">
                <a:ln>
                  <a:noFill/>
                </a:ln>
                <a:solidFill>
                  <a:prstClr val="black"/>
                </a:solidFill>
                <a:effectLst/>
                <a:uLnTx/>
                <a:uFillTx/>
                <a:latin typeface="Arial"/>
                <a:ea typeface="+mn-ea"/>
                <a:cs typeface="Arial"/>
              </a:rPr>
              <a:t>it</a:t>
            </a:r>
            <a:r>
              <a:rPr kumimoji="0" sz="2400" b="0" i="0" u="none" strike="noStrike" kern="1200" cap="none" spc="-145" normalizeH="0" baseline="0" noProof="0" dirty="0">
                <a:ln>
                  <a:noFill/>
                </a:ln>
                <a:solidFill>
                  <a:prstClr val="black"/>
                </a:solidFill>
                <a:effectLst/>
                <a:uLnTx/>
                <a:uFillTx/>
                <a:latin typeface="Arial"/>
                <a:ea typeface="+mn-ea"/>
                <a:cs typeface="Arial"/>
              </a:rPr>
              <a:t> </a:t>
            </a:r>
            <a:r>
              <a:rPr kumimoji="0" sz="2400" b="0" i="0" u="none" strike="noStrike" kern="1200" cap="none" spc="-180" normalizeH="0" baseline="0" noProof="0" dirty="0">
                <a:ln>
                  <a:noFill/>
                </a:ln>
                <a:solidFill>
                  <a:prstClr val="black"/>
                </a:solidFill>
                <a:effectLst/>
                <a:uLnTx/>
                <a:uFillTx/>
                <a:latin typeface="Arial"/>
                <a:ea typeface="+mn-ea"/>
                <a:cs typeface="Arial"/>
              </a:rPr>
              <a:t>comes </a:t>
            </a:r>
            <a:r>
              <a:rPr kumimoji="0" sz="2400" b="0" i="0" u="none" strike="noStrike" kern="1200" cap="none" spc="-15" normalizeH="0" baseline="0" noProof="0" dirty="0">
                <a:ln>
                  <a:noFill/>
                </a:ln>
                <a:solidFill>
                  <a:prstClr val="black"/>
                </a:solidFill>
                <a:effectLst/>
                <a:uLnTx/>
                <a:uFillTx/>
                <a:latin typeface="Arial"/>
                <a:ea typeface="+mn-ea"/>
                <a:cs typeface="Arial"/>
              </a:rPr>
              <a:t>with</a:t>
            </a:r>
            <a:r>
              <a:rPr kumimoji="0" sz="2400" b="0" i="0" u="none" strike="noStrike" kern="1200" cap="none" spc="-185" normalizeH="0" baseline="0" noProof="0" dirty="0">
                <a:ln>
                  <a:noFill/>
                </a:ln>
                <a:solidFill>
                  <a:prstClr val="black"/>
                </a:solidFill>
                <a:effectLst/>
                <a:uLnTx/>
                <a:uFillTx/>
                <a:latin typeface="Arial"/>
                <a:ea typeface="+mn-ea"/>
                <a:cs typeface="Arial"/>
              </a:rPr>
              <a:t> </a:t>
            </a:r>
            <a:r>
              <a:rPr kumimoji="0" sz="2400" b="0" i="0" u="none" strike="noStrike" kern="1200" cap="none" spc="-170" normalizeH="0" baseline="0" noProof="0" dirty="0">
                <a:ln>
                  <a:noFill/>
                </a:ln>
                <a:solidFill>
                  <a:prstClr val="black"/>
                </a:solidFill>
                <a:effectLst/>
                <a:uLnTx/>
                <a:uFillTx/>
                <a:latin typeface="Arial"/>
                <a:ea typeface="+mn-ea"/>
                <a:cs typeface="Arial"/>
              </a:rPr>
              <a:t>day</a:t>
            </a:r>
            <a:r>
              <a:rPr kumimoji="0" sz="2400" b="0" i="0" u="none" strike="noStrike" kern="1200" cap="none" spc="-180" normalizeH="0" baseline="0" noProof="0" dirty="0">
                <a:ln>
                  <a:noFill/>
                </a:ln>
                <a:solidFill>
                  <a:prstClr val="black"/>
                </a:solidFill>
                <a:effectLst/>
                <a:uLnTx/>
                <a:uFillTx/>
                <a:latin typeface="Arial"/>
                <a:ea typeface="+mn-ea"/>
                <a:cs typeface="Arial"/>
              </a:rPr>
              <a:t> </a:t>
            </a:r>
            <a:r>
              <a:rPr kumimoji="0" sz="2400" b="0" i="0" u="none" strike="noStrike" kern="1200" cap="none" spc="-135" normalizeH="0" baseline="0" noProof="0" dirty="0">
                <a:ln>
                  <a:noFill/>
                </a:ln>
                <a:solidFill>
                  <a:prstClr val="black"/>
                </a:solidFill>
                <a:effectLst/>
                <a:uLnTx/>
                <a:uFillTx/>
                <a:latin typeface="Arial"/>
                <a:ea typeface="+mn-ea"/>
                <a:cs typeface="Arial"/>
              </a:rPr>
              <a:t>and</a:t>
            </a:r>
            <a:r>
              <a:rPr kumimoji="0" sz="2400" b="0" i="0" u="none" strike="noStrike" kern="1200" cap="none" spc="-170" normalizeH="0" baseline="0" noProof="0" dirty="0">
                <a:ln>
                  <a:noFill/>
                </a:ln>
                <a:solidFill>
                  <a:prstClr val="black"/>
                </a:solidFill>
                <a:effectLst/>
                <a:uLnTx/>
                <a:uFillTx/>
                <a:latin typeface="Arial"/>
                <a:ea typeface="+mn-ea"/>
                <a:cs typeface="Arial"/>
              </a:rPr>
              <a:t> </a:t>
            </a:r>
            <a:r>
              <a:rPr kumimoji="0" sz="2400" b="0" i="0" u="none" strike="noStrike" kern="1200" cap="none" spc="-145" normalizeH="0" baseline="0" noProof="0" dirty="0">
                <a:ln>
                  <a:noFill/>
                </a:ln>
                <a:solidFill>
                  <a:prstClr val="black"/>
                </a:solidFill>
                <a:effectLst/>
                <a:uLnTx/>
                <a:uFillTx/>
                <a:latin typeface="Arial"/>
                <a:ea typeface="+mn-ea"/>
                <a:cs typeface="Arial"/>
              </a:rPr>
              <a:t>week</a:t>
            </a:r>
            <a:r>
              <a:rPr kumimoji="0" sz="2400" b="0" i="0" u="none" strike="noStrike" kern="1200" cap="none" spc="-185" normalizeH="0" baseline="0" noProof="0" dirty="0">
                <a:ln>
                  <a:noFill/>
                </a:ln>
                <a:solidFill>
                  <a:prstClr val="black"/>
                </a:solidFill>
                <a:effectLst/>
                <a:uLnTx/>
                <a:uFillTx/>
                <a:latin typeface="Arial"/>
                <a:ea typeface="+mn-ea"/>
                <a:cs typeface="Arial"/>
              </a:rPr>
              <a:t> </a:t>
            </a:r>
            <a:r>
              <a:rPr kumimoji="0" sz="2400" b="0" i="0" u="none" strike="noStrike" kern="1200" cap="none" spc="-50" normalizeH="0" baseline="0" noProof="0" dirty="0">
                <a:ln>
                  <a:noFill/>
                </a:ln>
                <a:solidFill>
                  <a:prstClr val="black"/>
                </a:solidFill>
                <a:effectLst/>
                <a:uLnTx/>
                <a:uFillTx/>
                <a:latin typeface="Arial"/>
                <a:ea typeface="+mn-ea"/>
                <a:cs typeface="Arial"/>
              </a:rPr>
              <a:t>rotation</a:t>
            </a:r>
            <a:r>
              <a:rPr kumimoji="0" sz="2400" b="0" i="0" u="none" strike="noStrike" kern="1200" cap="none" spc="-190" normalizeH="0" baseline="0" noProof="0" dirty="0">
                <a:ln>
                  <a:noFill/>
                </a:ln>
                <a:solidFill>
                  <a:prstClr val="black"/>
                </a:solidFill>
                <a:effectLst/>
                <a:uLnTx/>
                <a:uFillTx/>
                <a:latin typeface="Arial"/>
                <a:ea typeface="+mn-ea"/>
                <a:cs typeface="Arial"/>
              </a:rPr>
              <a:t> </a:t>
            </a:r>
            <a:r>
              <a:rPr kumimoji="0" sz="2400" b="0" i="0" u="none" strike="noStrike" kern="1200" cap="none" spc="-95" normalizeH="0" baseline="0" noProof="0" dirty="0">
                <a:ln>
                  <a:noFill/>
                </a:ln>
                <a:solidFill>
                  <a:prstClr val="black"/>
                </a:solidFill>
                <a:effectLst/>
                <a:uLnTx/>
                <a:uFillTx/>
                <a:latin typeface="Arial"/>
                <a:ea typeface="+mn-ea"/>
                <a:cs typeface="Arial"/>
              </a:rPr>
              <a:t>timetables,</a:t>
            </a:r>
            <a:r>
              <a:rPr kumimoji="0" sz="2400" b="0" i="0" u="none" strike="noStrike" kern="1200" cap="none" spc="-170" normalizeH="0" baseline="0" noProof="0" dirty="0">
                <a:ln>
                  <a:noFill/>
                </a:ln>
                <a:solidFill>
                  <a:prstClr val="black"/>
                </a:solidFill>
                <a:effectLst/>
                <a:uLnTx/>
                <a:uFillTx/>
                <a:latin typeface="Arial"/>
                <a:ea typeface="+mn-ea"/>
                <a:cs typeface="Arial"/>
              </a:rPr>
              <a:t> </a:t>
            </a:r>
            <a:r>
              <a:rPr kumimoji="0" sz="2400" b="0" i="0" u="none" strike="noStrike" kern="1200" cap="none" spc="-180" normalizeH="0" baseline="0" noProof="0" dirty="0">
                <a:ln>
                  <a:noFill/>
                </a:ln>
                <a:solidFill>
                  <a:prstClr val="black"/>
                </a:solidFill>
                <a:effectLst/>
                <a:uLnTx/>
                <a:uFillTx/>
                <a:latin typeface="Arial"/>
                <a:ea typeface="+mn-ea"/>
                <a:cs typeface="Arial"/>
              </a:rPr>
              <a:t>so</a:t>
            </a:r>
            <a:r>
              <a:rPr kumimoji="0" sz="2400" b="0" i="0" u="none" strike="noStrike" kern="1200" cap="none" spc="-170" normalizeH="0" baseline="0" noProof="0" dirty="0">
                <a:ln>
                  <a:noFill/>
                </a:ln>
                <a:solidFill>
                  <a:prstClr val="black"/>
                </a:solidFill>
                <a:effectLst/>
                <a:uLnTx/>
                <a:uFillTx/>
                <a:latin typeface="Arial"/>
                <a:ea typeface="+mn-ea"/>
                <a:cs typeface="Arial"/>
              </a:rPr>
              <a:t> </a:t>
            </a:r>
            <a:r>
              <a:rPr kumimoji="0" sz="2400" b="0" i="0" u="none" strike="noStrike" kern="1200" cap="none" spc="-125" normalizeH="0" baseline="0" noProof="0" dirty="0">
                <a:ln>
                  <a:noFill/>
                </a:ln>
                <a:solidFill>
                  <a:prstClr val="black"/>
                </a:solidFill>
                <a:effectLst/>
                <a:uLnTx/>
                <a:uFillTx/>
                <a:latin typeface="Arial"/>
                <a:ea typeface="+mn-ea"/>
                <a:cs typeface="Arial"/>
              </a:rPr>
              <a:t>you</a:t>
            </a:r>
            <a:r>
              <a:rPr kumimoji="0" sz="2400" b="0" i="0" u="none" strike="noStrike" kern="1200" cap="none" spc="-185" normalizeH="0" baseline="0" noProof="0" dirty="0">
                <a:ln>
                  <a:noFill/>
                </a:ln>
                <a:solidFill>
                  <a:prstClr val="black"/>
                </a:solidFill>
                <a:effectLst/>
                <a:uLnTx/>
                <a:uFillTx/>
                <a:latin typeface="Arial"/>
                <a:ea typeface="+mn-ea"/>
                <a:cs typeface="Arial"/>
              </a:rPr>
              <a:t> </a:t>
            </a:r>
            <a:r>
              <a:rPr kumimoji="0" sz="2400" b="0" i="0" u="none" strike="noStrike" kern="1200" cap="none" spc="-170" normalizeH="0" baseline="0" noProof="0" dirty="0">
                <a:ln>
                  <a:noFill/>
                </a:ln>
                <a:solidFill>
                  <a:prstClr val="black"/>
                </a:solidFill>
                <a:effectLst/>
                <a:uLnTx/>
                <a:uFillTx/>
                <a:latin typeface="Arial"/>
                <a:ea typeface="+mn-ea"/>
                <a:cs typeface="Arial"/>
              </a:rPr>
              <a:t>can</a:t>
            </a:r>
            <a:r>
              <a:rPr kumimoji="0" sz="2400" b="0" i="0" u="none" strike="noStrike" kern="1200" cap="none" spc="-190" normalizeH="0" baseline="0" noProof="0" dirty="0">
                <a:ln>
                  <a:noFill/>
                </a:ln>
                <a:solidFill>
                  <a:prstClr val="black"/>
                </a:solidFill>
                <a:effectLst/>
                <a:uLnTx/>
                <a:uFillTx/>
                <a:latin typeface="Arial"/>
                <a:ea typeface="+mn-ea"/>
                <a:cs typeface="Arial"/>
              </a:rPr>
              <a:t> </a:t>
            </a:r>
            <a:r>
              <a:rPr kumimoji="0" sz="2400" b="0" i="0" u="none" strike="noStrike" kern="1200" cap="none" spc="-140" normalizeH="0" baseline="0" noProof="0" dirty="0">
                <a:ln>
                  <a:noFill/>
                </a:ln>
                <a:solidFill>
                  <a:prstClr val="black"/>
                </a:solidFill>
                <a:effectLst/>
                <a:uLnTx/>
                <a:uFillTx/>
                <a:latin typeface="Arial"/>
                <a:ea typeface="+mn-ea"/>
                <a:cs typeface="Arial"/>
              </a:rPr>
              <a:t>easily  personalise </a:t>
            </a:r>
            <a:r>
              <a:rPr kumimoji="0" sz="2400" b="0" i="0" u="none" strike="noStrike" kern="1200" cap="none" spc="-90" normalizeH="0" baseline="0" noProof="0" dirty="0">
                <a:ln>
                  <a:noFill/>
                </a:ln>
                <a:solidFill>
                  <a:prstClr val="black"/>
                </a:solidFill>
                <a:effectLst/>
                <a:uLnTx/>
                <a:uFillTx/>
                <a:latin typeface="Arial"/>
                <a:ea typeface="+mn-ea"/>
                <a:cs typeface="Arial"/>
              </a:rPr>
              <a:t>your alerts </a:t>
            </a:r>
            <a:r>
              <a:rPr kumimoji="0" sz="2400" b="0" i="0" u="none" strike="noStrike" kern="1200" cap="none" spc="-135" normalizeH="0" baseline="0" noProof="0" dirty="0">
                <a:ln>
                  <a:noFill/>
                </a:ln>
                <a:solidFill>
                  <a:prstClr val="black"/>
                </a:solidFill>
                <a:effectLst/>
                <a:uLnTx/>
                <a:uFillTx/>
                <a:latin typeface="Arial"/>
                <a:ea typeface="+mn-ea"/>
                <a:cs typeface="Arial"/>
              </a:rPr>
              <a:t>and</a:t>
            </a:r>
            <a:r>
              <a:rPr kumimoji="0" sz="2400" b="0" i="0" u="none" strike="noStrike" kern="1200" cap="none" spc="-405" normalizeH="0" baseline="0" noProof="0" dirty="0">
                <a:ln>
                  <a:noFill/>
                </a:ln>
                <a:solidFill>
                  <a:prstClr val="black"/>
                </a:solidFill>
                <a:effectLst/>
                <a:uLnTx/>
                <a:uFillTx/>
                <a:latin typeface="Arial"/>
                <a:ea typeface="+mn-ea"/>
                <a:cs typeface="Arial"/>
              </a:rPr>
              <a:t> </a:t>
            </a:r>
            <a:r>
              <a:rPr kumimoji="0" sz="2400" b="0" i="0" u="none" strike="noStrike" kern="1200" cap="none" spc="-114" normalizeH="0" baseline="0" noProof="0" dirty="0">
                <a:ln>
                  <a:noFill/>
                </a:ln>
                <a:solidFill>
                  <a:prstClr val="black"/>
                </a:solidFill>
                <a:effectLst/>
                <a:uLnTx/>
                <a:uFillTx/>
                <a:latin typeface="Arial"/>
                <a:ea typeface="+mn-ea"/>
                <a:cs typeface="Arial"/>
              </a:rPr>
              <a:t>reminders.</a:t>
            </a:r>
            <a:endParaRPr kumimoji="0" sz="2400" b="0" i="0" u="none" strike="noStrike" kern="1200" cap="none" spc="0" normalizeH="0" baseline="0" noProof="0">
              <a:ln>
                <a:noFill/>
              </a:ln>
              <a:solidFill>
                <a:prstClr val="black"/>
              </a:solidFill>
              <a:effectLst/>
              <a:uLnTx/>
              <a:uFillTx/>
              <a:latin typeface="Arial"/>
              <a:ea typeface="+mn-ea"/>
              <a:cs typeface="Arial"/>
            </a:endParaRPr>
          </a:p>
        </p:txBody>
      </p:sp>
      <p:sp>
        <p:nvSpPr>
          <p:cNvPr id="5" name="object 5"/>
          <p:cNvSpPr/>
          <p:nvPr/>
        </p:nvSpPr>
        <p:spPr>
          <a:xfrm>
            <a:off x="163068" y="115823"/>
            <a:ext cx="2796527" cy="279654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029711" y="2863599"/>
            <a:ext cx="8942641" cy="377579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3107715" y="0"/>
            <a:ext cx="8662035" cy="2824480"/>
          </a:xfrm>
          <a:prstGeom prst="rect">
            <a:avLst/>
          </a:prstGeom>
        </p:spPr>
        <p:txBody>
          <a:bodyPr vert="horz" wrap="square" lIns="0" tIns="313690" rIns="0" bIns="0" rtlCol="0">
            <a:spAutoFit/>
          </a:bodyPr>
          <a:lstStyle/>
          <a:p>
            <a:pPr marR="232410" algn="ctr">
              <a:lnSpc>
                <a:spcPct val="100000"/>
              </a:lnSpc>
              <a:spcBef>
                <a:spcPts val="2470"/>
              </a:spcBef>
            </a:pPr>
            <a:r>
              <a:rPr sz="6000" spc="-355" dirty="0"/>
              <a:t>Evernote</a:t>
            </a:r>
            <a:endParaRPr sz="6000"/>
          </a:p>
          <a:p>
            <a:pPr marL="12700" marR="5080">
              <a:lnSpc>
                <a:spcPct val="100000"/>
              </a:lnSpc>
              <a:spcBef>
                <a:spcPts val="944"/>
              </a:spcBef>
            </a:pPr>
            <a:r>
              <a:rPr sz="2400" spc="-65" dirty="0"/>
              <a:t>It’s </a:t>
            </a:r>
            <a:r>
              <a:rPr sz="2400" spc="-45" dirty="0"/>
              <a:t>the </a:t>
            </a:r>
            <a:r>
              <a:rPr sz="2400" spc="-60" dirty="0"/>
              <a:t>ultimate </a:t>
            </a:r>
            <a:r>
              <a:rPr sz="2400" spc="-114" dirty="0"/>
              <a:t>organisation </a:t>
            </a:r>
            <a:r>
              <a:rPr sz="2400" spc="-135" dirty="0"/>
              <a:t>app </a:t>
            </a:r>
            <a:r>
              <a:rPr sz="2400" spc="-30" dirty="0"/>
              <a:t>that </a:t>
            </a:r>
            <a:r>
              <a:rPr sz="2400" spc="-85" dirty="0"/>
              <a:t>lets </a:t>
            </a:r>
            <a:r>
              <a:rPr sz="2400" spc="-125" dirty="0"/>
              <a:t>you </a:t>
            </a:r>
            <a:r>
              <a:rPr sz="2400" spc="-135" dirty="0"/>
              <a:t>add </a:t>
            </a:r>
            <a:r>
              <a:rPr sz="2400" spc="-55" dirty="0"/>
              <a:t>to-do </a:t>
            </a:r>
            <a:r>
              <a:rPr sz="2400" spc="-100" dirty="0"/>
              <a:t>lists, </a:t>
            </a:r>
            <a:r>
              <a:rPr sz="2400" spc="-165" dirty="0"/>
              <a:t>images,  </a:t>
            </a:r>
            <a:r>
              <a:rPr sz="2400" spc="-170" dirty="0"/>
              <a:t>webpages, </a:t>
            </a:r>
            <a:r>
              <a:rPr sz="2400" spc="-160" dirty="0"/>
              <a:t>memos </a:t>
            </a:r>
            <a:r>
              <a:rPr sz="2400" spc="-135" dirty="0"/>
              <a:t>and </a:t>
            </a:r>
            <a:r>
              <a:rPr sz="2400" spc="-60" dirty="0"/>
              <a:t>more! </a:t>
            </a:r>
            <a:r>
              <a:rPr sz="2400" spc="-280" dirty="0"/>
              <a:t>You </a:t>
            </a:r>
            <a:r>
              <a:rPr sz="2400" spc="-170" dirty="0"/>
              <a:t>can </a:t>
            </a:r>
            <a:r>
              <a:rPr sz="2400" spc="-75" dirty="0"/>
              <a:t>type </a:t>
            </a:r>
            <a:r>
              <a:rPr sz="2400" spc="-100" dirty="0"/>
              <a:t>up </a:t>
            </a:r>
            <a:r>
              <a:rPr sz="2400" spc="-110" dirty="0"/>
              <a:t>notes, </a:t>
            </a:r>
            <a:r>
              <a:rPr sz="2400" spc="-80" dirty="0"/>
              <a:t>handwrite </a:t>
            </a:r>
            <a:r>
              <a:rPr sz="2400" spc="-114" dirty="0"/>
              <a:t>notes  </a:t>
            </a:r>
            <a:r>
              <a:rPr sz="2400" spc="-135" dirty="0"/>
              <a:t>and</a:t>
            </a:r>
            <a:r>
              <a:rPr sz="2400" spc="-175" dirty="0"/>
              <a:t> </a:t>
            </a:r>
            <a:r>
              <a:rPr sz="2400" spc="-105" dirty="0"/>
              <a:t>photograph</a:t>
            </a:r>
            <a:r>
              <a:rPr sz="2400" spc="-185" dirty="0"/>
              <a:t> </a:t>
            </a:r>
            <a:r>
              <a:rPr sz="2400" spc="-75" dirty="0"/>
              <a:t>them,</a:t>
            </a:r>
            <a:r>
              <a:rPr sz="2400" spc="-185" dirty="0"/>
              <a:t> </a:t>
            </a:r>
            <a:r>
              <a:rPr sz="2400" spc="-100" dirty="0"/>
              <a:t>store</a:t>
            </a:r>
            <a:r>
              <a:rPr sz="2400" spc="-185" dirty="0"/>
              <a:t> </a:t>
            </a:r>
            <a:r>
              <a:rPr sz="2400" spc="-105" dirty="0"/>
              <a:t>things</a:t>
            </a:r>
            <a:r>
              <a:rPr sz="2400" spc="-180" dirty="0"/>
              <a:t> </a:t>
            </a:r>
            <a:r>
              <a:rPr sz="2400" spc="-245" dirty="0"/>
              <a:t>as</a:t>
            </a:r>
            <a:r>
              <a:rPr sz="2400" spc="-150" dirty="0"/>
              <a:t> </a:t>
            </a:r>
            <a:r>
              <a:rPr sz="2400" spc="-80" dirty="0"/>
              <a:t>word</a:t>
            </a:r>
            <a:r>
              <a:rPr sz="2400" spc="-185" dirty="0"/>
              <a:t> </a:t>
            </a:r>
            <a:r>
              <a:rPr sz="2400" spc="-170" dirty="0"/>
              <a:t>docs</a:t>
            </a:r>
            <a:r>
              <a:rPr sz="2400" spc="-175" dirty="0"/>
              <a:t> </a:t>
            </a:r>
            <a:r>
              <a:rPr sz="2400" spc="-30" dirty="0"/>
              <a:t>or</a:t>
            </a:r>
            <a:r>
              <a:rPr sz="2400" spc="-165" dirty="0"/>
              <a:t> </a:t>
            </a:r>
            <a:r>
              <a:rPr sz="2400" spc="-350" dirty="0"/>
              <a:t>PDFs</a:t>
            </a:r>
            <a:r>
              <a:rPr sz="2400" spc="-180" dirty="0"/>
              <a:t> </a:t>
            </a:r>
            <a:r>
              <a:rPr sz="2400" spc="-65" dirty="0"/>
              <a:t>-</a:t>
            </a:r>
            <a:r>
              <a:rPr sz="2400" spc="-140" dirty="0"/>
              <a:t> </a:t>
            </a:r>
            <a:r>
              <a:rPr sz="2400" spc="55" dirty="0"/>
              <a:t>it</a:t>
            </a:r>
            <a:r>
              <a:rPr sz="2400" spc="-145" dirty="0"/>
              <a:t> </a:t>
            </a:r>
            <a:r>
              <a:rPr sz="2400" spc="-95" dirty="0"/>
              <a:t>really</a:t>
            </a:r>
            <a:r>
              <a:rPr sz="2400" spc="-185" dirty="0"/>
              <a:t> </a:t>
            </a:r>
            <a:r>
              <a:rPr sz="2400" spc="-145" dirty="0"/>
              <a:t>is </a:t>
            </a:r>
            <a:r>
              <a:rPr sz="2400" spc="-45" dirty="0"/>
              <a:t>the  </a:t>
            </a:r>
            <a:r>
              <a:rPr sz="2400" spc="-90" dirty="0"/>
              <a:t>only </a:t>
            </a:r>
            <a:r>
              <a:rPr sz="2400" spc="-135" dirty="0"/>
              <a:t>organiser </a:t>
            </a:r>
            <a:r>
              <a:rPr sz="2400" spc="-65" dirty="0"/>
              <a:t>you’ll </a:t>
            </a:r>
            <a:r>
              <a:rPr sz="2400" spc="-125" dirty="0"/>
              <a:t>ever</a:t>
            </a:r>
            <a:r>
              <a:rPr sz="2400" spc="-434" dirty="0"/>
              <a:t> </a:t>
            </a:r>
            <a:r>
              <a:rPr sz="2400" spc="-85" dirty="0"/>
              <a:t>need!</a:t>
            </a:r>
            <a:endParaRPr sz="2400"/>
          </a:p>
        </p:txBody>
      </p:sp>
      <p:grpSp>
        <p:nvGrpSpPr>
          <p:cNvPr id="4" name="object 4"/>
          <p:cNvGrpSpPr/>
          <p:nvPr/>
        </p:nvGrpSpPr>
        <p:grpSpPr>
          <a:xfrm>
            <a:off x="170687" y="96011"/>
            <a:ext cx="2796540" cy="2796540"/>
            <a:chOff x="170687" y="96011"/>
            <a:chExt cx="2796540" cy="2796540"/>
          </a:xfrm>
        </p:grpSpPr>
        <p:sp>
          <p:nvSpPr>
            <p:cNvPr id="5" name="object 5"/>
            <p:cNvSpPr/>
            <p:nvPr/>
          </p:nvSpPr>
          <p:spPr>
            <a:xfrm>
              <a:off x="779477" y="504298"/>
              <a:ext cx="1616555" cy="2017561"/>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180593" y="105917"/>
              <a:ext cx="2776855" cy="2776855"/>
            </a:xfrm>
            <a:custGeom>
              <a:avLst/>
              <a:gdLst/>
              <a:ahLst/>
              <a:cxnLst/>
              <a:rect l="l" t="t" r="r" b="b"/>
              <a:pathLst>
                <a:path w="2776855" h="2776855">
                  <a:moveTo>
                    <a:pt x="0" y="0"/>
                  </a:moveTo>
                  <a:lnTo>
                    <a:pt x="2776728" y="0"/>
                  </a:lnTo>
                  <a:lnTo>
                    <a:pt x="2776728" y="2776728"/>
                  </a:lnTo>
                  <a:lnTo>
                    <a:pt x="0" y="2776728"/>
                  </a:lnTo>
                  <a:lnTo>
                    <a:pt x="0" y="0"/>
                  </a:lnTo>
                  <a:close/>
                </a:path>
              </a:pathLst>
            </a:custGeom>
            <a:ln w="1981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150107" y="2665479"/>
            <a:ext cx="8696452" cy="405219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ctrTitle"/>
          </p:nvPr>
        </p:nvSpPr>
        <p:spPr>
          <a:prstGeom prst="rect">
            <a:avLst/>
          </a:prstGeom>
        </p:spPr>
        <p:txBody>
          <a:bodyPr vert="horz" wrap="square" lIns="0" tIns="12700" rIns="0" bIns="0" rtlCol="0">
            <a:spAutoFit/>
          </a:bodyPr>
          <a:lstStyle/>
          <a:p>
            <a:pPr marL="12700">
              <a:lnSpc>
                <a:spcPct val="100000"/>
              </a:lnSpc>
              <a:spcBef>
                <a:spcPts val="100"/>
              </a:spcBef>
            </a:pPr>
            <a:r>
              <a:rPr spc="-1330" dirty="0"/>
              <a:t>S</a:t>
            </a:r>
            <a:r>
              <a:rPr spc="-30" dirty="0"/>
              <a:t>i</a:t>
            </a:r>
            <a:r>
              <a:rPr spc="-335" dirty="0"/>
              <a:t>m</a:t>
            </a:r>
            <a:r>
              <a:rPr spc="-280" dirty="0"/>
              <a:t>p</a:t>
            </a:r>
            <a:r>
              <a:rPr spc="-40" dirty="0"/>
              <a:t>l</a:t>
            </a:r>
            <a:r>
              <a:rPr spc="-425" dirty="0"/>
              <a:t>e</a:t>
            </a:r>
            <a:r>
              <a:rPr spc="-20" dirty="0"/>
              <a:t>M</a:t>
            </a:r>
            <a:r>
              <a:rPr spc="-40" dirty="0"/>
              <a:t>i</a:t>
            </a:r>
            <a:r>
              <a:rPr spc="-280" dirty="0"/>
              <a:t>n</a:t>
            </a:r>
            <a:r>
              <a:rPr spc="-220" dirty="0"/>
              <a:t>d</a:t>
            </a:r>
          </a:p>
        </p:txBody>
      </p:sp>
      <p:sp>
        <p:nvSpPr>
          <p:cNvPr id="4" name="object 4"/>
          <p:cNvSpPr txBox="1"/>
          <p:nvPr/>
        </p:nvSpPr>
        <p:spPr>
          <a:xfrm>
            <a:off x="3148672" y="1079436"/>
            <a:ext cx="8681720" cy="148844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50" normalizeH="0" baseline="0" noProof="0" dirty="0">
                <a:ln>
                  <a:noFill/>
                </a:ln>
                <a:solidFill>
                  <a:prstClr val="black"/>
                </a:solidFill>
                <a:effectLst/>
                <a:uLnTx/>
                <a:uFillTx/>
                <a:latin typeface="Arial"/>
                <a:ea typeface="+mn-ea"/>
                <a:cs typeface="Arial"/>
              </a:rPr>
              <a:t>Mind </a:t>
            </a:r>
            <a:r>
              <a:rPr kumimoji="0" sz="2400" b="0" i="0" u="none" strike="noStrike" kern="1200" cap="none" spc="-130" normalizeH="0" baseline="0" noProof="0" dirty="0">
                <a:ln>
                  <a:noFill/>
                </a:ln>
                <a:solidFill>
                  <a:prstClr val="black"/>
                </a:solidFill>
                <a:effectLst/>
                <a:uLnTx/>
                <a:uFillTx/>
                <a:latin typeface="Arial"/>
                <a:ea typeface="+mn-ea"/>
                <a:cs typeface="Arial"/>
              </a:rPr>
              <a:t>mapping </a:t>
            </a:r>
            <a:r>
              <a:rPr kumimoji="0" sz="2400" b="0" i="0" u="none" strike="noStrike" kern="1200" cap="none" spc="-145" normalizeH="0" baseline="0" noProof="0" dirty="0">
                <a:ln>
                  <a:noFill/>
                </a:ln>
                <a:solidFill>
                  <a:prstClr val="black"/>
                </a:solidFill>
                <a:effectLst/>
                <a:uLnTx/>
                <a:uFillTx/>
                <a:latin typeface="Arial"/>
                <a:ea typeface="+mn-ea"/>
                <a:cs typeface="Arial"/>
              </a:rPr>
              <a:t>is </a:t>
            </a:r>
            <a:r>
              <a:rPr kumimoji="0" sz="2400" b="0" i="0" u="none" strike="noStrike" kern="1200" cap="none" spc="-210" normalizeH="0" baseline="0" noProof="0" dirty="0">
                <a:ln>
                  <a:noFill/>
                </a:ln>
                <a:solidFill>
                  <a:prstClr val="black"/>
                </a:solidFill>
                <a:effectLst/>
                <a:uLnTx/>
                <a:uFillTx/>
                <a:latin typeface="Arial"/>
                <a:ea typeface="+mn-ea"/>
                <a:cs typeface="Arial"/>
              </a:rPr>
              <a:t>a </a:t>
            </a:r>
            <a:r>
              <a:rPr kumimoji="0" sz="2400" b="0" i="0" u="none" strike="noStrike" kern="1200" cap="none" spc="-110" normalizeH="0" baseline="0" noProof="0" dirty="0">
                <a:ln>
                  <a:noFill/>
                </a:ln>
                <a:solidFill>
                  <a:prstClr val="black"/>
                </a:solidFill>
                <a:effectLst/>
                <a:uLnTx/>
                <a:uFillTx/>
                <a:latin typeface="Arial"/>
                <a:ea typeface="+mn-ea"/>
                <a:cs typeface="Arial"/>
              </a:rPr>
              <a:t>great study </a:t>
            </a:r>
            <a:r>
              <a:rPr kumimoji="0" sz="2400" b="0" i="0" u="none" strike="noStrike" kern="1200" cap="none" spc="-85" normalizeH="0" baseline="0" noProof="0" dirty="0">
                <a:ln>
                  <a:noFill/>
                </a:ln>
                <a:solidFill>
                  <a:prstClr val="black"/>
                </a:solidFill>
                <a:effectLst/>
                <a:uLnTx/>
                <a:uFillTx/>
                <a:latin typeface="Arial"/>
                <a:ea typeface="+mn-ea"/>
                <a:cs typeface="Arial"/>
              </a:rPr>
              <a:t>method </a:t>
            </a:r>
            <a:r>
              <a:rPr kumimoji="0" sz="2400" b="0" i="0" u="none" strike="noStrike" kern="1200" cap="none" spc="-245" normalizeH="0" baseline="0" noProof="0" dirty="0">
                <a:ln>
                  <a:noFill/>
                </a:ln>
                <a:solidFill>
                  <a:prstClr val="black"/>
                </a:solidFill>
                <a:effectLst/>
                <a:uLnTx/>
                <a:uFillTx/>
                <a:latin typeface="Arial"/>
                <a:ea typeface="+mn-ea"/>
                <a:cs typeface="Arial"/>
              </a:rPr>
              <a:t>as </a:t>
            </a:r>
            <a:r>
              <a:rPr kumimoji="0" sz="2400" b="0" i="0" u="none" strike="noStrike" kern="1200" cap="none" spc="55" normalizeH="0" baseline="0" noProof="0" dirty="0">
                <a:ln>
                  <a:noFill/>
                </a:ln>
                <a:solidFill>
                  <a:prstClr val="black"/>
                </a:solidFill>
                <a:effectLst/>
                <a:uLnTx/>
                <a:uFillTx/>
                <a:latin typeface="Arial"/>
                <a:ea typeface="+mn-ea"/>
                <a:cs typeface="Arial"/>
              </a:rPr>
              <a:t>it </a:t>
            </a:r>
            <a:r>
              <a:rPr kumimoji="0" sz="2400" b="0" i="0" u="none" strike="noStrike" kern="1200" cap="none" spc="-135" normalizeH="0" baseline="0" noProof="0" dirty="0">
                <a:ln>
                  <a:noFill/>
                </a:ln>
                <a:solidFill>
                  <a:prstClr val="black"/>
                </a:solidFill>
                <a:effectLst/>
                <a:uLnTx/>
                <a:uFillTx/>
                <a:latin typeface="Arial"/>
                <a:ea typeface="+mn-ea"/>
                <a:cs typeface="Arial"/>
              </a:rPr>
              <a:t>helps </a:t>
            </a:r>
            <a:r>
              <a:rPr kumimoji="0" sz="2400" b="0" i="0" u="none" strike="noStrike" kern="1200" cap="none" spc="-150" normalizeH="0" baseline="0" noProof="0" dirty="0">
                <a:ln>
                  <a:noFill/>
                </a:ln>
                <a:solidFill>
                  <a:prstClr val="black"/>
                </a:solidFill>
                <a:effectLst/>
                <a:uLnTx/>
                <a:uFillTx/>
                <a:latin typeface="Arial"/>
                <a:ea typeface="+mn-ea"/>
                <a:cs typeface="Arial"/>
              </a:rPr>
              <a:t>organise </a:t>
            </a:r>
            <a:r>
              <a:rPr kumimoji="0" sz="2400" b="0" i="0" u="none" strike="noStrike" kern="1200" cap="none" spc="-90" normalizeH="0" baseline="0" noProof="0" dirty="0">
                <a:ln>
                  <a:noFill/>
                </a:ln>
                <a:solidFill>
                  <a:prstClr val="black"/>
                </a:solidFill>
                <a:effectLst/>
                <a:uLnTx/>
                <a:uFillTx/>
                <a:latin typeface="Arial"/>
                <a:ea typeface="+mn-ea"/>
                <a:cs typeface="Arial"/>
              </a:rPr>
              <a:t>your  </a:t>
            </a:r>
            <a:r>
              <a:rPr kumimoji="0" sz="2400" b="0" i="0" u="none" strike="noStrike" kern="1200" cap="none" spc="-95" normalizeH="0" baseline="0" noProof="0" dirty="0">
                <a:ln>
                  <a:noFill/>
                </a:ln>
                <a:solidFill>
                  <a:prstClr val="black"/>
                </a:solidFill>
                <a:effectLst/>
                <a:uLnTx/>
                <a:uFillTx/>
                <a:latin typeface="Arial"/>
                <a:ea typeface="+mn-ea"/>
                <a:cs typeface="Arial"/>
              </a:rPr>
              <a:t>thoughts, </a:t>
            </a:r>
            <a:r>
              <a:rPr kumimoji="0" sz="2400" b="0" i="0" u="none" strike="noStrike" kern="1200" cap="none" spc="-145" normalizeH="0" baseline="0" noProof="0" dirty="0">
                <a:ln>
                  <a:noFill/>
                </a:ln>
                <a:solidFill>
                  <a:prstClr val="black"/>
                </a:solidFill>
                <a:effectLst/>
                <a:uLnTx/>
                <a:uFillTx/>
                <a:latin typeface="Arial"/>
                <a:ea typeface="+mn-ea"/>
                <a:cs typeface="Arial"/>
              </a:rPr>
              <a:t>spark </a:t>
            </a:r>
            <a:r>
              <a:rPr kumimoji="0" sz="2400" b="0" i="0" u="none" strike="noStrike" kern="1200" cap="none" spc="-90" normalizeH="0" baseline="0" noProof="0" dirty="0">
                <a:ln>
                  <a:noFill/>
                </a:ln>
                <a:solidFill>
                  <a:prstClr val="black"/>
                </a:solidFill>
                <a:effectLst/>
                <a:uLnTx/>
                <a:uFillTx/>
                <a:latin typeface="Arial"/>
                <a:ea typeface="+mn-ea"/>
                <a:cs typeface="Arial"/>
              </a:rPr>
              <a:t>your </a:t>
            </a:r>
            <a:r>
              <a:rPr kumimoji="0" sz="2400" b="0" i="0" u="none" strike="noStrike" kern="1200" cap="none" spc="-110" normalizeH="0" baseline="0" noProof="0" dirty="0">
                <a:ln>
                  <a:noFill/>
                </a:ln>
                <a:solidFill>
                  <a:prstClr val="black"/>
                </a:solidFill>
                <a:effectLst/>
                <a:uLnTx/>
                <a:uFillTx/>
                <a:latin typeface="Arial"/>
                <a:ea typeface="+mn-ea"/>
                <a:cs typeface="Arial"/>
              </a:rPr>
              <a:t>memory </a:t>
            </a:r>
            <a:r>
              <a:rPr kumimoji="0" sz="2400" b="0" i="0" u="none" strike="noStrike" kern="1200" cap="none" spc="-135" normalizeH="0" baseline="0" noProof="0" dirty="0">
                <a:ln>
                  <a:noFill/>
                </a:ln>
                <a:solidFill>
                  <a:prstClr val="black"/>
                </a:solidFill>
                <a:effectLst/>
                <a:uLnTx/>
                <a:uFillTx/>
                <a:latin typeface="Arial"/>
                <a:ea typeface="+mn-ea"/>
                <a:cs typeface="Arial"/>
              </a:rPr>
              <a:t>and </a:t>
            </a:r>
            <a:r>
              <a:rPr kumimoji="0" sz="2400" b="0" i="0" u="none" strike="noStrike" kern="1200" cap="none" spc="-150" normalizeH="0" baseline="0" noProof="0" dirty="0">
                <a:ln>
                  <a:noFill/>
                </a:ln>
                <a:solidFill>
                  <a:prstClr val="black"/>
                </a:solidFill>
                <a:effectLst/>
                <a:uLnTx/>
                <a:uFillTx/>
                <a:latin typeface="Arial"/>
                <a:ea typeface="+mn-ea"/>
                <a:cs typeface="Arial"/>
              </a:rPr>
              <a:t>come </a:t>
            </a:r>
            <a:r>
              <a:rPr kumimoji="0" sz="2400" b="0" i="0" u="none" strike="noStrike" kern="1200" cap="none" spc="-100" normalizeH="0" baseline="0" noProof="0" dirty="0">
                <a:ln>
                  <a:noFill/>
                </a:ln>
                <a:solidFill>
                  <a:prstClr val="black"/>
                </a:solidFill>
                <a:effectLst/>
                <a:uLnTx/>
                <a:uFillTx/>
                <a:latin typeface="Arial"/>
                <a:ea typeface="+mn-ea"/>
                <a:cs typeface="Arial"/>
              </a:rPr>
              <a:t>up </a:t>
            </a:r>
            <a:r>
              <a:rPr kumimoji="0" sz="2400" b="0" i="0" u="none" strike="noStrike" kern="1200" cap="none" spc="-15" normalizeH="0" baseline="0" noProof="0" dirty="0">
                <a:ln>
                  <a:noFill/>
                </a:ln>
                <a:solidFill>
                  <a:prstClr val="black"/>
                </a:solidFill>
                <a:effectLst/>
                <a:uLnTx/>
                <a:uFillTx/>
                <a:latin typeface="Arial"/>
                <a:ea typeface="+mn-ea"/>
                <a:cs typeface="Arial"/>
              </a:rPr>
              <a:t>with </a:t>
            </a:r>
            <a:r>
              <a:rPr kumimoji="0" sz="2400" b="0" i="0" u="none" strike="noStrike" kern="1200" cap="none" spc="-114" normalizeH="0" baseline="0" noProof="0" dirty="0">
                <a:ln>
                  <a:noFill/>
                </a:ln>
                <a:solidFill>
                  <a:prstClr val="black"/>
                </a:solidFill>
                <a:effectLst/>
                <a:uLnTx/>
                <a:uFillTx/>
                <a:latin typeface="Arial"/>
                <a:ea typeface="+mn-ea"/>
                <a:cs typeface="Arial"/>
              </a:rPr>
              <a:t>new </a:t>
            </a:r>
            <a:r>
              <a:rPr kumimoji="0" sz="2400" b="0" i="0" u="none" strike="noStrike" kern="1200" cap="none" spc="-145" normalizeH="0" baseline="0" noProof="0" dirty="0">
                <a:ln>
                  <a:noFill/>
                </a:ln>
                <a:solidFill>
                  <a:prstClr val="black"/>
                </a:solidFill>
                <a:effectLst/>
                <a:uLnTx/>
                <a:uFillTx/>
                <a:latin typeface="Arial"/>
                <a:ea typeface="+mn-ea"/>
                <a:cs typeface="Arial"/>
              </a:rPr>
              <a:t>ideas. </a:t>
            </a:r>
            <a:r>
              <a:rPr kumimoji="0" sz="2400" b="0" i="0" u="none" strike="noStrike" kern="1200" cap="none" spc="-40" normalizeH="0" baseline="0" noProof="0" dirty="0">
                <a:ln>
                  <a:noFill/>
                </a:ln>
                <a:solidFill>
                  <a:prstClr val="black"/>
                </a:solidFill>
                <a:effectLst/>
                <a:uLnTx/>
                <a:uFillTx/>
                <a:latin typeface="Arial"/>
                <a:ea typeface="+mn-ea"/>
                <a:cs typeface="Arial"/>
              </a:rPr>
              <a:t>With </a:t>
            </a:r>
            <a:r>
              <a:rPr kumimoji="0" sz="2400" b="0" i="0" u="none" strike="noStrike" kern="1200" cap="none" spc="-70" normalizeH="0" baseline="0" noProof="0" dirty="0">
                <a:ln>
                  <a:noFill/>
                </a:ln>
                <a:solidFill>
                  <a:prstClr val="black"/>
                </a:solidFill>
                <a:effectLst/>
                <a:uLnTx/>
                <a:uFillTx/>
                <a:latin typeface="Arial"/>
                <a:ea typeface="+mn-ea"/>
                <a:cs typeface="Arial"/>
              </a:rPr>
              <a:t>this  </a:t>
            </a:r>
            <a:r>
              <a:rPr kumimoji="0" sz="2400" b="0" i="0" u="none" strike="noStrike" kern="1200" cap="none" spc="-345" normalizeH="0" baseline="0" noProof="0" dirty="0">
                <a:ln>
                  <a:noFill/>
                </a:ln>
                <a:solidFill>
                  <a:prstClr val="black"/>
                </a:solidFill>
                <a:effectLst/>
                <a:uLnTx/>
                <a:uFillTx/>
                <a:latin typeface="Arial"/>
                <a:ea typeface="+mn-ea"/>
                <a:cs typeface="Arial"/>
              </a:rPr>
              <a:t>APP </a:t>
            </a:r>
            <a:r>
              <a:rPr kumimoji="0" sz="2400" b="0" i="0" u="none" strike="noStrike" kern="1200" cap="none" spc="-125" normalizeH="0" baseline="0" noProof="0" dirty="0">
                <a:ln>
                  <a:noFill/>
                </a:ln>
                <a:solidFill>
                  <a:prstClr val="black"/>
                </a:solidFill>
                <a:effectLst/>
                <a:uLnTx/>
                <a:uFillTx/>
                <a:latin typeface="Arial"/>
                <a:ea typeface="+mn-ea"/>
                <a:cs typeface="Arial"/>
              </a:rPr>
              <a:t>you </a:t>
            </a:r>
            <a:r>
              <a:rPr kumimoji="0" sz="2400" b="0" i="0" u="none" strike="noStrike" kern="1200" cap="none" spc="-170" normalizeH="0" baseline="0" noProof="0" dirty="0">
                <a:ln>
                  <a:noFill/>
                </a:ln>
                <a:solidFill>
                  <a:prstClr val="black"/>
                </a:solidFill>
                <a:effectLst/>
                <a:uLnTx/>
                <a:uFillTx/>
                <a:latin typeface="Arial"/>
                <a:ea typeface="+mn-ea"/>
                <a:cs typeface="Arial"/>
              </a:rPr>
              <a:t>can </a:t>
            </a:r>
            <a:r>
              <a:rPr kumimoji="0" sz="2400" b="0" i="0" u="none" strike="noStrike" kern="1200" cap="none" spc="-114" normalizeH="0" baseline="0" noProof="0" dirty="0">
                <a:ln>
                  <a:noFill/>
                </a:ln>
                <a:solidFill>
                  <a:prstClr val="black"/>
                </a:solidFill>
                <a:effectLst/>
                <a:uLnTx/>
                <a:uFillTx/>
                <a:latin typeface="Arial"/>
                <a:ea typeface="+mn-ea"/>
                <a:cs typeface="Arial"/>
              </a:rPr>
              <a:t>create </a:t>
            </a:r>
            <a:r>
              <a:rPr kumimoji="0" sz="2400" b="0" i="0" u="none" strike="noStrike" kern="1200" cap="none" spc="-90" normalizeH="0" baseline="0" noProof="0" dirty="0">
                <a:ln>
                  <a:noFill/>
                </a:ln>
                <a:solidFill>
                  <a:prstClr val="black"/>
                </a:solidFill>
                <a:effectLst/>
                <a:uLnTx/>
                <a:uFillTx/>
                <a:latin typeface="Arial"/>
                <a:ea typeface="+mn-ea"/>
                <a:cs typeface="Arial"/>
              </a:rPr>
              <a:t>your </a:t>
            </a:r>
            <a:r>
              <a:rPr kumimoji="0" sz="2400" b="0" i="0" u="none" strike="noStrike" kern="1200" cap="none" spc="-95" normalizeH="0" baseline="0" noProof="0" dirty="0">
                <a:ln>
                  <a:noFill/>
                </a:ln>
                <a:solidFill>
                  <a:prstClr val="black"/>
                </a:solidFill>
                <a:effectLst/>
                <a:uLnTx/>
                <a:uFillTx/>
                <a:latin typeface="Arial"/>
                <a:ea typeface="+mn-ea"/>
                <a:cs typeface="Arial"/>
              </a:rPr>
              <a:t>own </a:t>
            </a:r>
            <a:r>
              <a:rPr kumimoji="0" sz="2400" b="0" i="0" u="none" strike="noStrike" kern="1200" cap="none" spc="-80" normalizeH="0" baseline="0" noProof="0" dirty="0">
                <a:ln>
                  <a:noFill/>
                </a:ln>
                <a:solidFill>
                  <a:prstClr val="black"/>
                </a:solidFill>
                <a:effectLst/>
                <a:uLnTx/>
                <a:uFillTx/>
                <a:latin typeface="Arial"/>
                <a:ea typeface="+mn-ea"/>
                <a:cs typeface="Arial"/>
              </a:rPr>
              <a:t>mind </a:t>
            </a:r>
            <a:r>
              <a:rPr kumimoji="0" sz="2400" b="0" i="0" u="none" strike="noStrike" kern="1200" cap="none" spc="-165" normalizeH="0" baseline="0" noProof="0" dirty="0">
                <a:ln>
                  <a:noFill/>
                </a:ln>
                <a:solidFill>
                  <a:prstClr val="black"/>
                </a:solidFill>
                <a:effectLst/>
                <a:uLnTx/>
                <a:uFillTx/>
                <a:latin typeface="Arial"/>
                <a:ea typeface="+mn-ea"/>
                <a:cs typeface="Arial"/>
              </a:rPr>
              <a:t>maps, </a:t>
            </a:r>
            <a:r>
              <a:rPr kumimoji="0" sz="2400" b="0" i="0" u="none" strike="noStrike" kern="1200" cap="none" spc="-30" normalizeH="0" baseline="0" noProof="0" dirty="0">
                <a:ln>
                  <a:noFill/>
                </a:ln>
                <a:solidFill>
                  <a:prstClr val="black"/>
                </a:solidFill>
                <a:effectLst/>
                <a:uLnTx/>
                <a:uFillTx/>
                <a:latin typeface="Arial"/>
                <a:ea typeface="+mn-ea"/>
                <a:cs typeface="Arial"/>
              </a:rPr>
              <a:t>or </a:t>
            </a:r>
            <a:r>
              <a:rPr kumimoji="0" sz="2400" b="0" i="0" u="none" strike="noStrike" kern="1200" cap="none" spc="-125" normalizeH="0" baseline="0" noProof="0" dirty="0">
                <a:ln>
                  <a:noFill/>
                </a:ln>
                <a:solidFill>
                  <a:prstClr val="black"/>
                </a:solidFill>
                <a:effectLst/>
                <a:uLnTx/>
                <a:uFillTx/>
                <a:latin typeface="Arial"/>
                <a:ea typeface="+mn-ea"/>
                <a:cs typeface="Arial"/>
              </a:rPr>
              <a:t>you </a:t>
            </a:r>
            <a:r>
              <a:rPr kumimoji="0" sz="2400" b="0" i="0" u="none" strike="noStrike" kern="1200" cap="none" spc="-170" normalizeH="0" baseline="0" noProof="0" dirty="0">
                <a:ln>
                  <a:noFill/>
                </a:ln>
                <a:solidFill>
                  <a:prstClr val="black"/>
                </a:solidFill>
                <a:effectLst/>
                <a:uLnTx/>
                <a:uFillTx/>
                <a:latin typeface="Arial"/>
                <a:ea typeface="+mn-ea"/>
                <a:cs typeface="Arial"/>
              </a:rPr>
              <a:t>can </a:t>
            </a:r>
            <a:r>
              <a:rPr kumimoji="0" sz="2400" b="0" i="0" u="none" strike="noStrike" kern="1200" cap="none" spc="-30" normalizeH="0" baseline="0" noProof="0" dirty="0">
                <a:ln>
                  <a:noFill/>
                </a:ln>
                <a:solidFill>
                  <a:prstClr val="black"/>
                </a:solidFill>
                <a:effectLst/>
                <a:uLnTx/>
                <a:uFillTx/>
                <a:latin typeface="Arial"/>
                <a:ea typeface="+mn-ea"/>
                <a:cs typeface="Arial"/>
              </a:rPr>
              <a:t>opt for </a:t>
            </a:r>
            <a:r>
              <a:rPr kumimoji="0" sz="2400" b="0" i="0" u="none" strike="noStrike" kern="1200" cap="none" spc="-114" normalizeH="0" baseline="0" noProof="0" dirty="0">
                <a:ln>
                  <a:noFill/>
                </a:ln>
                <a:solidFill>
                  <a:prstClr val="black"/>
                </a:solidFill>
                <a:effectLst/>
                <a:uLnTx/>
                <a:uFillTx/>
                <a:latin typeface="Arial"/>
                <a:ea typeface="+mn-ea"/>
                <a:cs typeface="Arial"/>
              </a:rPr>
              <a:t>one </a:t>
            </a:r>
            <a:r>
              <a:rPr kumimoji="0" sz="2400" b="0" i="0" u="none" strike="noStrike" kern="1200" cap="none" spc="-20" normalizeH="0" baseline="0" noProof="0" dirty="0">
                <a:ln>
                  <a:noFill/>
                </a:ln>
                <a:solidFill>
                  <a:prstClr val="black"/>
                </a:solidFill>
                <a:effectLst/>
                <a:uLnTx/>
                <a:uFillTx/>
                <a:latin typeface="Arial"/>
                <a:ea typeface="+mn-ea"/>
                <a:cs typeface="Arial"/>
              </a:rPr>
              <a:t>of </a:t>
            </a:r>
            <a:r>
              <a:rPr kumimoji="0" sz="2400" b="0" i="0" u="none" strike="noStrike" kern="1200" cap="none" spc="-45" normalizeH="0" baseline="0" noProof="0" dirty="0">
                <a:ln>
                  <a:noFill/>
                </a:ln>
                <a:solidFill>
                  <a:prstClr val="black"/>
                </a:solidFill>
                <a:effectLst/>
                <a:uLnTx/>
                <a:uFillTx/>
                <a:latin typeface="Arial"/>
                <a:ea typeface="+mn-ea"/>
                <a:cs typeface="Arial"/>
              </a:rPr>
              <a:t>the  </a:t>
            </a:r>
            <a:r>
              <a:rPr kumimoji="0" sz="2400" b="0" i="0" u="none" strike="noStrike" kern="1200" cap="none" spc="-80" normalizeH="0" baseline="0" noProof="0" dirty="0">
                <a:ln>
                  <a:noFill/>
                </a:ln>
                <a:solidFill>
                  <a:prstClr val="black"/>
                </a:solidFill>
                <a:effectLst/>
                <a:uLnTx/>
                <a:uFillTx/>
                <a:latin typeface="Arial"/>
                <a:ea typeface="+mn-ea"/>
                <a:cs typeface="Arial"/>
              </a:rPr>
              <a:t>auto</a:t>
            </a:r>
            <a:r>
              <a:rPr kumimoji="0" sz="2400" b="0" i="0" u="none" strike="noStrike" kern="1200" cap="none" spc="-195" normalizeH="0" baseline="0" noProof="0" dirty="0">
                <a:ln>
                  <a:noFill/>
                </a:ln>
                <a:solidFill>
                  <a:prstClr val="black"/>
                </a:solidFill>
                <a:effectLst/>
                <a:uLnTx/>
                <a:uFillTx/>
                <a:latin typeface="Arial"/>
                <a:ea typeface="+mn-ea"/>
                <a:cs typeface="Arial"/>
              </a:rPr>
              <a:t> </a:t>
            </a:r>
            <a:r>
              <a:rPr kumimoji="0" sz="2400" b="0" i="0" u="none" strike="noStrike" kern="1200" cap="none" spc="-120" normalizeH="0" baseline="0" noProof="0" dirty="0">
                <a:ln>
                  <a:noFill/>
                </a:ln>
                <a:solidFill>
                  <a:prstClr val="black"/>
                </a:solidFill>
                <a:effectLst/>
                <a:uLnTx/>
                <a:uFillTx/>
                <a:latin typeface="Arial"/>
                <a:ea typeface="+mn-ea"/>
                <a:cs typeface="Arial"/>
              </a:rPr>
              <a:t>layouts</a:t>
            </a:r>
            <a:r>
              <a:rPr kumimoji="0" sz="2400" b="0" i="0" u="none" strike="noStrike" kern="1200" cap="none" spc="-190" normalizeH="0" baseline="0" noProof="0" dirty="0">
                <a:ln>
                  <a:noFill/>
                </a:ln>
                <a:solidFill>
                  <a:prstClr val="black"/>
                </a:solidFill>
                <a:effectLst/>
                <a:uLnTx/>
                <a:uFillTx/>
                <a:latin typeface="Arial"/>
                <a:ea typeface="+mn-ea"/>
                <a:cs typeface="Arial"/>
              </a:rPr>
              <a:t> </a:t>
            </a:r>
            <a:r>
              <a:rPr kumimoji="0" sz="2400" b="0" i="0" u="none" strike="noStrike" kern="1200" cap="none" spc="-135" normalizeH="0" baseline="0" noProof="0" dirty="0">
                <a:ln>
                  <a:noFill/>
                </a:ln>
                <a:solidFill>
                  <a:prstClr val="black"/>
                </a:solidFill>
                <a:effectLst/>
                <a:uLnTx/>
                <a:uFillTx/>
                <a:latin typeface="Arial"/>
                <a:ea typeface="+mn-ea"/>
                <a:cs typeface="Arial"/>
              </a:rPr>
              <a:t>and</a:t>
            </a:r>
            <a:r>
              <a:rPr kumimoji="0" sz="2400" b="0" i="0" u="none" strike="noStrike" kern="1200" cap="none" spc="-175" normalizeH="0" baseline="0" noProof="0" dirty="0">
                <a:ln>
                  <a:noFill/>
                </a:ln>
                <a:solidFill>
                  <a:prstClr val="black"/>
                </a:solidFill>
                <a:effectLst/>
                <a:uLnTx/>
                <a:uFillTx/>
                <a:latin typeface="Arial"/>
                <a:ea typeface="+mn-ea"/>
                <a:cs typeface="Arial"/>
              </a:rPr>
              <a:t> </a:t>
            </a:r>
            <a:r>
              <a:rPr kumimoji="0" sz="2400" b="0" i="0" u="none" strike="noStrike" kern="1200" cap="none" spc="5" normalizeH="0" baseline="0" noProof="0" dirty="0">
                <a:ln>
                  <a:noFill/>
                </a:ln>
                <a:solidFill>
                  <a:prstClr val="black"/>
                </a:solidFill>
                <a:effectLst/>
                <a:uLnTx/>
                <a:uFillTx/>
                <a:latin typeface="Arial"/>
                <a:ea typeface="+mn-ea"/>
                <a:cs typeface="Arial"/>
              </a:rPr>
              <a:t>fill</a:t>
            </a:r>
            <a:r>
              <a:rPr kumimoji="0" sz="2400" b="0" i="0" u="none" strike="noStrike" kern="1200" cap="none" spc="-160" normalizeH="0" baseline="0" noProof="0" dirty="0">
                <a:ln>
                  <a:noFill/>
                </a:ln>
                <a:solidFill>
                  <a:prstClr val="black"/>
                </a:solidFill>
                <a:effectLst/>
                <a:uLnTx/>
                <a:uFillTx/>
                <a:latin typeface="Arial"/>
                <a:ea typeface="+mn-ea"/>
                <a:cs typeface="Arial"/>
              </a:rPr>
              <a:t> </a:t>
            </a:r>
            <a:r>
              <a:rPr kumimoji="0" sz="2400" b="0" i="0" u="none" strike="noStrike" kern="1200" cap="none" spc="55" normalizeH="0" baseline="0" noProof="0" dirty="0">
                <a:ln>
                  <a:noFill/>
                </a:ln>
                <a:solidFill>
                  <a:prstClr val="black"/>
                </a:solidFill>
                <a:effectLst/>
                <a:uLnTx/>
                <a:uFillTx/>
                <a:latin typeface="Arial"/>
                <a:ea typeface="+mn-ea"/>
                <a:cs typeface="Arial"/>
              </a:rPr>
              <a:t>it</a:t>
            </a:r>
            <a:r>
              <a:rPr kumimoji="0" sz="2400" b="0" i="0" u="none" strike="noStrike" kern="1200" cap="none" spc="-140" normalizeH="0" baseline="0" noProof="0" dirty="0">
                <a:ln>
                  <a:noFill/>
                </a:ln>
                <a:solidFill>
                  <a:prstClr val="black"/>
                </a:solidFill>
                <a:effectLst/>
                <a:uLnTx/>
                <a:uFillTx/>
                <a:latin typeface="Arial"/>
                <a:ea typeface="+mn-ea"/>
                <a:cs typeface="Arial"/>
              </a:rPr>
              <a:t> </a:t>
            </a:r>
            <a:r>
              <a:rPr kumimoji="0" sz="2400" b="0" i="0" u="none" strike="noStrike" kern="1200" cap="none" spc="-65" normalizeH="0" baseline="0" noProof="0" dirty="0">
                <a:ln>
                  <a:noFill/>
                </a:ln>
                <a:solidFill>
                  <a:prstClr val="black"/>
                </a:solidFill>
                <a:effectLst/>
                <a:uLnTx/>
                <a:uFillTx/>
                <a:latin typeface="Arial"/>
                <a:ea typeface="+mn-ea"/>
                <a:cs typeface="Arial"/>
              </a:rPr>
              <a:t>in.</a:t>
            </a:r>
            <a:r>
              <a:rPr kumimoji="0" sz="2400" b="0" i="0" u="none" strike="noStrike" kern="1200" cap="none" spc="-160" normalizeH="0" baseline="0" noProof="0" dirty="0">
                <a:ln>
                  <a:noFill/>
                </a:ln>
                <a:solidFill>
                  <a:prstClr val="black"/>
                </a:solidFill>
                <a:effectLst/>
                <a:uLnTx/>
                <a:uFillTx/>
                <a:latin typeface="Arial"/>
                <a:ea typeface="+mn-ea"/>
                <a:cs typeface="Arial"/>
              </a:rPr>
              <a:t> </a:t>
            </a:r>
            <a:r>
              <a:rPr kumimoji="0" sz="2400" b="0" i="0" u="none" strike="noStrike" kern="1200" cap="none" spc="-135" normalizeH="0" baseline="0" noProof="0" dirty="0">
                <a:ln>
                  <a:noFill/>
                </a:ln>
                <a:solidFill>
                  <a:prstClr val="black"/>
                </a:solidFill>
                <a:effectLst/>
                <a:uLnTx/>
                <a:uFillTx/>
                <a:latin typeface="Arial"/>
                <a:ea typeface="+mn-ea"/>
                <a:cs typeface="Arial"/>
              </a:rPr>
              <a:t>Visually</a:t>
            </a:r>
            <a:r>
              <a:rPr kumimoji="0" sz="2400" b="0" i="0" u="none" strike="noStrike" kern="1200" cap="none" spc="-175" normalizeH="0" baseline="0" noProof="0" dirty="0">
                <a:ln>
                  <a:noFill/>
                </a:ln>
                <a:solidFill>
                  <a:prstClr val="black"/>
                </a:solidFill>
                <a:effectLst/>
                <a:uLnTx/>
                <a:uFillTx/>
                <a:latin typeface="Arial"/>
                <a:ea typeface="+mn-ea"/>
                <a:cs typeface="Arial"/>
              </a:rPr>
              <a:t> </a:t>
            </a:r>
            <a:r>
              <a:rPr kumimoji="0" sz="2400" b="0" i="0" u="none" strike="noStrike" kern="1200" cap="none" spc="-135" normalizeH="0" baseline="0" noProof="0" dirty="0">
                <a:ln>
                  <a:noFill/>
                </a:ln>
                <a:solidFill>
                  <a:prstClr val="black"/>
                </a:solidFill>
                <a:effectLst/>
                <a:uLnTx/>
                <a:uFillTx/>
                <a:latin typeface="Arial"/>
                <a:ea typeface="+mn-ea"/>
                <a:cs typeface="Arial"/>
              </a:rPr>
              <a:t>display</a:t>
            </a:r>
            <a:r>
              <a:rPr kumimoji="0" sz="2400" b="0" i="0" u="none" strike="noStrike" kern="1200" cap="none" spc="-180" normalizeH="0" baseline="0" noProof="0" dirty="0">
                <a:ln>
                  <a:noFill/>
                </a:ln>
                <a:solidFill>
                  <a:prstClr val="black"/>
                </a:solidFill>
                <a:effectLst/>
                <a:uLnTx/>
                <a:uFillTx/>
                <a:latin typeface="Arial"/>
                <a:ea typeface="+mn-ea"/>
                <a:cs typeface="Arial"/>
              </a:rPr>
              <a:t> </a:t>
            </a:r>
            <a:r>
              <a:rPr kumimoji="0" sz="2400" b="0" i="0" u="none" strike="noStrike" kern="1200" cap="none" spc="-70" normalizeH="0" baseline="0" noProof="0" dirty="0">
                <a:ln>
                  <a:noFill/>
                </a:ln>
                <a:solidFill>
                  <a:prstClr val="black"/>
                </a:solidFill>
                <a:effectLst/>
                <a:uLnTx/>
                <a:uFillTx/>
                <a:latin typeface="Arial"/>
                <a:ea typeface="+mn-ea"/>
                <a:cs typeface="Arial"/>
              </a:rPr>
              <a:t>critical</a:t>
            </a:r>
            <a:r>
              <a:rPr kumimoji="0" sz="2400" b="0" i="0" u="none" strike="noStrike" kern="1200" cap="none" spc="-175" normalizeH="0" baseline="0" noProof="0" dirty="0">
                <a:ln>
                  <a:noFill/>
                </a:ln>
                <a:solidFill>
                  <a:prstClr val="black"/>
                </a:solidFill>
                <a:effectLst/>
                <a:uLnTx/>
                <a:uFillTx/>
                <a:latin typeface="Arial"/>
                <a:ea typeface="+mn-ea"/>
                <a:cs typeface="Arial"/>
              </a:rPr>
              <a:t> </a:t>
            </a:r>
            <a:r>
              <a:rPr kumimoji="0" sz="2400" b="0" i="0" u="none" strike="noStrike" kern="1200" cap="none" spc="-135" normalizeH="0" baseline="0" noProof="0" dirty="0">
                <a:ln>
                  <a:noFill/>
                </a:ln>
                <a:solidFill>
                  <a:prstClr val="black"/>
                </a:solidFill>
                <a:effectLst/>
                <a:uLnTx/>
                <a:uFillTx/>
                <a:latin typeface="Arial"/>
                <a:ea typeface="+mn-ea"/>
                <a:cs typeface="Arial"/>
              </a:rPr>
              <a:t>concepts</a:t>
            </a:r>
            <a:r>
              <a:rPr kumimoji="0" sz="2400" b="0" i="0" u="none" strike="noStrike" kern="1200" cap="none" spc="-180" normalizeH="0" baseline="0" noProof="0" dirty="0">
                <a:ln>
                  <a:noFill/>
                </a:ln>
                <a:solidFill>
                  <a:prstClr val="black"/>
                </a:solidFill>
                <a:effectLst/>
                <a:uLnTx/>
                <a:uFillTx/>
                <a:latin typeface="Arial"/>
                <a:ea typeface="+mn-ea"/>
                <a:cs typeface="Arial"/>
              </a:rPr>
              <a:t> </a:t>
            </a:r>
            <a:r>
              <a:rPr kumimoji="0" sz="2400" b="0" i="0" u="none" strike="noStrike" kern="1200" cap="none" spc="5" normalizeH="0" baseline="0" noProof="0" dirty="0">
                <a:ln>
                  <a:noFill/>
                </a:ln>
                <a:solidFill>
                  <a:prstClr val="black"/>
                </a:solidFill>
                <a:effectLst/>
                <a:uLnTx/>
                <a:uFillTx/>
                <a:latin typeface="Arial"/>
                <a:ea typeface="+mn-ea"/>
                <a:cs typeface="Arial"/>
              </a:rPr>
              <a:t>&amp;</a:t>
            </a:r>
            <a:r>
              <a:rPr kumimoji="0" sz="2400" b="0" i="0" u="none" strike="noStrike" kern="1200" cap="none" spc="-160" normalizeH="0" baseline="0" noProof="0" dirty="0">
                <a:ln>
                  <a:noFill/>
                </a:ln>
                <a:solidFill>
                  <a:prstClr val="black"/>
                </a:solidFill>
                <a:effectLst/>
                <a:uLnTx/>
                <a:uFillTx/>
                <a:latin typeface="Arial"/>
                <a:ea typeface="+mn-ea"/>
                <a:cs typeface="Arial"/>
              </a:rPr>
              <a:t> </a:t>
            </a:r>
            <a:r>
              <a:rPr kumimoji="0" sz="2400" b="0" i="0" u="none" strike="noStrike" kern="1200" cap="none" spc="-70" normalizeH="0" baseline="0" noProof="0" dirty="0">
                <a:ln>
                  <a:noFill/>
                </a:ln>
                <a:solidFill>
                  <a:prstClr val="black"/>
                </a:solidFill>
                <a:effectLst/>
                <a:uLnTx/>
                <a:uFillTx/>
                <a:latin typeface="Arial"/>
                <a:ea typeface="+mn-ea"/>
                <a:cs typeface="Arial"/>
              </a:rPr>
              <a:t>information.</a:t>
            </a:r>
            <a:endParaRPr kumimoji="0" sz="2400" b="0" i="0" u="none" strike="noStrike" kern="1200" cap="none" spc="0" normalizeH="0" baseline="0" noProof="0">
              <a:ln>
                <a:noFill/>
              </a:ln>
              <a:solidFill>
                <a:prstClr val="black"/>
              </a:solidFill>
              <a:effectLst/>
              <a:uLnTx/>
              <a:uFillTx/>
              <a:latin typeface="Arial"/>
              <a:ea typeface="+mn-ea"/>
              <a:cs typeface="Arial"/>
            </a:endParaRPr>
          </a:p>
        </p:txBody>
      </p:sp>
      <p:sp>
        <p:nvSpPr>
          <p:cNvPr id="5" name="object 5"/>
          <p:cNvSpPr/>
          <p:nvPr/>
        </p:nvSpPr>
        <p:spPr>
          <a:xfrm>
            <a:off x="252984" y="249948"/>
            <a:ext cx="2613660" cy="261364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514344" y="3739896"/>
            <a:ext cx="6361938" cy="300235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prstGeom prst="rect">
            <a:avLst/>
          </a:prstGeom>
        </p:spPr>
        <p:txBody>
          <a:bodyPr vert="horz" wrap="square" lIns="0" tIns="106045" rIns="0" bIns="0" rtlCol="0">
            <a:spAutoFit/>
          </a:bodyPr>
          <a:lstStyle/>
          <a:p>
            <a:pPr marL="5363845" marR="5080" indent="-1780539">
              <a:lnSpc>
                <a:spcPts val="5830"/>
              </a:lnSpc>
              <a:spcBef>
                <a:spcPts val="835"/>
              </a:spcBef>
            </a:pPr>
            <a:r>
              <a:rPr spc="-409" dirty="0"/>
              <a:t>Headspace: </a:t>
            </a:r>
            <a:r>
              <a:rPr spc="-135" dirty="0"/>
              <a:t>Meditation</a:t>
            </a:r>
            <a:r>
              <a:rPr spc="-395" dirty="0"/>
              <a:t> </a:t>
            </a:r>
            <a:r>
              <a:rPr spc="15" dirty="0"/>
              <a:t>&amp;  </a:t>
            </a:r>
            <a:r>
              <a:rPr spc="-240" dirty="0"/>
              <a:t>Mindfulness</a:t>
            </a:r>
          </a:p>
        </p:txBody>
      </p:sp>
      <p:sp>
        <p:nvSpPr>
          <p:cNvPr id="4" name="object 4"/>
          <p:cNvSpPr txBox="1">
            <a:spLocks noGrp="1"/>
          </p:cNvSpPr>
          <p:nvPr>
            <p:ph type="body" idx="1"/>
          </p:nvPr>
        </p:nvSpPr>
        <p:spPr>
          <a:prstGeom prst="rect">
            <a:avLst/>
          </a:prstGeom>
        </p:spPr>
        <p:txBody>
          <a:bodyPr vert="horz" wrap="square" lIns="0" tIns="12700" rIns="0" bIns="0" rtlCol="0">
            <a:spAutoFit/>
          </a:bodyPr>
          <a:lstStyle/>
          <a:p>
            <a:pPr marL="12700" marR="5080">
              <a:lnSpc>
                <a:spcPct val="100000"/>
              </a:lnSpc>
              <a:spcBef>
                <a:spcPts val="100"/>
              </a:spcBef>
            </a:pPr>
            <a:r>
              <a:rPr b="0" spc="-100" dirty="0">
                <a:latin typeface="Arial"/>
                <a:cs typeface="Arial"/>
              </a:rPr>
              <a:t>Getting</a:t>
            </a:r>
            <a:r>
              <a:rPr b="0" spc="-200" dirty="0">
                <a:latin typeface="Arial"/>
                <a:cs typeface="Arial"/>
              </a:rPr>
              <a:t> </a:t>
            </a:r>
            <a:r>
              <a:rPr b="0" spc="-30" dirty="0">
                <a:latin typeface="Arial"/>
                <a:cs typeface="Arial"/>
              </a:rPr>
              <a:t>too</a:t>
            </a:r>
            <a:r>
              <a:rPr b="0" spc="-175" dirty="0">
                <a:latin typeface="Arial"/>
                <a:cs typeface="Arial"/>
              </a:rPr>
              <a:t> </a:t>
            </a:r>
            <a:r>
              <a:rPr b="0" spc="-165" dirty="0">
                <a:latin typeface="Arial"/>
                <a:cs typeface="Arial"/>
              </a:rPr>
              <a:t>stressed?</a:t>
            </a:r>
            <a:r>
              <a:rPr b="0" spc="-195" dirty="0">
                <a:latin typeface="Arial"/>
                <a:cs typeface="Arial"/>
              </a:rPr>
              <a:t> </a:t>
            </a:r>
            <a:r>
              <a:rPr b="0" spc="-204" dirty="0">
                <a:latin typeface="Arial"/>
                <a:cs typeface="Arial"/>
              </a:rPr>
              <a:t>Taking</a:t>
            </a:r>
            <a:r>
              <a:rPr b="0" spc="-180" dirty="0">
                <a:latin typeface="Arial"/>
                <a:cs typeface="Arial"/>
              </a:rPr>
              <a:t> </a:t>
            </a:r>
            <a:r>
              <a:rPr b="0" spc="-45" dirty="0">
                <a:latin typeface="Arial"/>
                <a:cs typeface="Arial"/>
              </a:rPr>
              <a:t>time</a:t>
            </a:r>
            <a:r>
              <a:rPr b="0" spc="-190" dirty="0">
                <a:latin typeface="Arial"/>
                <a:cs typeface="Arial"/>
              </a:rPr>
              <a:t> </a:t>
            </a:r>
            <a:r>
              <a:rPr b="0" spc="5" dirty="0">
                <a:latin typeface="Arial"/>
                <a:cs typeface="Arial"/>
              </a:rPr>
              <a:t>to</a:t>
            </a:r>
            <a:r>
              <a:rPr b="0" spc="-160" dirty="0">
                <a:latin typeface="Arial"/>
                <a:cs typeface="Arial"/>
              </a:rPr>
              <a:t> </a:t>
            </a:r>
            <a:r>
              <a:rPr b="0" spc="-125" dirty="0">
                <a:latin typeface="Arial"/>
                <a:cs typeface="Arial"/>
              </a:rPr>
              <a:t>relax</a:t>
            </a:r>
            <a:r>
              <a:rPr b="0" spc="-185" dirty="0">
                <a:latin typeface="Arial"/>
                <a:cs typeface="Arial"/>
              </a:rPr>
              <a:t> </a:t>
            </a:r>
            <a:r>
              <a:rPr b="0" spc="-145" dirty="0">
                <a:latin typeface="Arial"/>
                <a:cs typeface="Arial"/>
              </a:rPr>
              <a:t>is</a:t>
            </a:r>
            <a:r>
              <a:rPr b="0" spc="-150" dirty="0">
                <a:latin typeface="Arial"/>
                <a:cs typeface="Arial"/>
              </a:rPr>
              <a:t> </a:t>
            </a:r>
            <a:r>
              <a:rPr b="0" spc="-70" dirty="0">
                <a:latin typeface="Arial"/>
                <a:cs typeface="Arial"/>
              </a:rPr>
              <a:t>just</a:t>
            </a:r>
            <a:r>
              <a:rPr b="0" spc="-170" dirty="0">
                <a:latin typeface="Arial"/>
                <a:cs typeface="Arial"/>
              </a:rPr>
              <a:t> </a:t>
            </a:r>
            <a:r>
              <a:rPr b="0" spc="-245" dirty="0">
                <a:latin typeface="Arial"/>
                <a:cs typeface="Arial"/>
              </a:rPr>
              <a:t>as</a:t>
            </a:r>
            <a:r>
              <a:rPr b="0" spc="-155" dirty="0">
                <a:latin typeface="Arial"/>
                <a:cs typeface="Arial"/>
              </a:rPr>
              <a:t> </a:t>
            </a:r>
            <a:r>
              <a:rPr b="0" spc="-60" dirty="0">
                <a:latin typeface="Arial"/>
                <a:cs typeface="Arial"/>
              </a:rPr>
              <a:t>important</a:t>
            </a:r>
            <a:r>
              <a:rPr b="0" spc="-170" dirty="0">
                <a:latin typeface="Arial"/>
                <a:cs typeface="Arial"/>
              </a:rPr>
              <a:t> </a:t>
            </a:r>
            <a:r>
              <a:rPr b="0" spc="-245" dirty="0">
                <a:latin typeface="Arial"/>
                <a:cs typeface="Arial"/>
              </a:rPr>
              <a:t>as</a:t>
            </a:r>
            <a:r>
              <a:rPr b="0" spc="-170" dirty="0">
                <a:latin typeface="Arial"/>
                <a:cs typeface="Arial"/>
              </a:rPr>
              <a:t> </a:t>
            </a:r>
            <a:r>
              <a:rPr b="0" spc="-50" dirty="0">
                <a:latin typeface="Arial"/>
                <a:cs typeface="Arial"/>
              </a:rPr>
              <a:t>putting  in</a:t>
            </a:r>
            <a:r>
              <a:rPr b="0" spc="-150" dirty="0">
                <a:latin typeface="Arial"/>
                <a:cs typeface="Arial"/>
              </a:rPr>
              <a:t> </a:t>
            </a:r>
            <a:r>
              <a:rPr b="0" spc="-45" dirty="0">
                <a:latin typeface="Arial"/>
                <a:cs typeface="Arial"/>
              </a:rPr>
              <a:t>the</a:t>
            </a:r>
            <a:r>
              <a:rPr b="0" spc="-185" dirty="0">
                <a:latin typeface="Arial"/>
                <a:cs typeface="Arial"/>
              </a:rPr>
              <a:t> </a:t>
            </a:r>
            <a:r>
              <a:rPr b="0" spc="-90" dirty="0">
                <a:latin typeface="Arial"/>
                <a:cs typeface="Arial"/>
              </a:rPr>
              <a:t>hours!</a:t>
            </a:r>
            <a:r>
              <a:rPr b="0" spc="-190" dirty="0">
                <a:latin typeface="Arial"/>
                <a:cs typeface="Arial"/>
              </a:rPr>
              <a:t> </a:t>
            </a:r>
            <a:r>
              <a:rPr b="0" spc="-55" dirty="0">
                <a:latin typeface="Arial"/>
                <a:cs typeface="Arial"/>
              </a:rPr>
              <a:t>Meditation</a:t>
            </a:r>
            <a:r>
              <a:rPr b="0" spc="-200" dirty="0">
                <a:latin typeface="Arial"/>
                <a:cs typeface="Arial"/>
              </a:rPr>
              <a:t> </a:t>
            </a:r>
            <a:r>
              <a:rPr b="0" spc="-170" dirty="0">
                <a:latin typeface="Arial"/>
                <a:cs typeface="Arial"/>
              </a:rPr>
              <a:t>can</a:t>
            </a:r>
            <a:r>
              <a:rPr b="0" spc="-185" dirty="0">
                <a:latin typeface="Arial"/>
                <a:cs typeface="Arial"/>
              </a:rPr>
              <a:t> </a:t>
            </a:r>
            <a:r>
              <a:rPr b="0" spc="-130" dirty="0">
                <a:latin typeface="Arial"/>
                <a:cs typeface="Arial"/>
              </a:rPr>
              <a:t>be</a:t>
            </a:r>
            <a:r>
              <a:rPr b="0" spc="-165" dirty="0">
                <a:latin typeface="Arial"/>
                <a:cs typeface="Arial"/>
              </a:rPr>
              <a:t> </a:t>
            </a:r>
            <a:r>
              <a:rPr b="0" spc="-210" dirty="0">
                <a:latin typeface="Arial"/>
                <a:cs typeface="Arial"/>
              </a:rPr>
              <a:t>a</a:t>
            </a:r>
            <a:r>
              <a:rPr b="0" spc="-145" dirty="0">
                <a:latin typeface="Arial"/>
                <a:cs typeface="Arial"/>
              </a:rPr>
              <a:t> </a:t>
            </a:r>
            <a:r>
              <a:rPr b="0" spc="-110" dirty="0">
                <a:latin typeface="Arial"/>
                <a:cs typeface="Arial"/>
              </a:rPr>
              <a:t>great</a:t>
            </a:r>
            <a:r>
              <a:rPr b="0" spc="-185" dirty="0">
                <a:latin typeface="Arial"/>
                <a:cs typeface="Arial"/>
              </a:rPr>
              <a:t> </a:t>
            </a:r>
            <a:r>
              <a:rPr b="0" spc="-170" dirty="0">
                <a:latin typeface="Arial"/>
                <a:cs typeface="Arial"/>
              </a:rPr>
              <a:t>way</a:t>
            </a:r>
            <a:r>
              <a:rPr b="0" spc="-175" dirty="0">
                <a:latin typeface="Arial"/>
                <a:cs typeface="Arial"/>
              </a:rPr>
              <a:t> </a:t>
            </a:r>
            <a:r>
              <a:rPr b="0" spc="5" dirty="0">
                <a:latin typeface="Arial"/>
                <a:cs typeface="Arial"/>
              </a:rPr>
              <a:t>to</a:t>
            </a:r>
            <a:r>
              <a:rPr b="0" spc="-170" dirty="0">
                <a:latin typeface="Arial"/>
                <a:cs typeface="Arial"/>
              </a:rPr>
              <a:t> </a:t>
            </a:r>
            <a:r>
              <a:rPr b="0" spc="-85" dirty="0">
                <a:latin typeface="Arial"/>
                <a:cs typeface="Arial"/>
              </a:rPr>
              <a:t>unwind</a:t>
            </a:r>
            <a:r>
              <a:rPr b="0" spc="-190" dirty="0">
                <a:latin typeface="Arial"/>
                <a:cs typeface="Arial"/>
              </a:rPr>
              <a:t> </a:t>
            </a:r>
            <a:r>
              <a:rPr b="0" spc="-245" dirty="0">
                <a:latin typeface="Arial"/>
                <a:cs typeface="Arial"/>
              </a:rPr>
              <a:t>as</a:t>
            </a:r>
            <a:r>
              <a:rPr b="0" spc="-155" dirty="0">
                <a:latin typeface="Arial"/>
                <a:cs typeface="Arial"/>
              </a:rPr>
              <a:t> </a:t>
            </a:r>
            <a:r>
              <a:rPr b="0" spc="55" dirty="0">
                <a:latin typeface="Arial"/>
                <a:cs typeface="Arial"/>
              </a:rPr>
              <a:t>it</a:t>
            </a:r>
            <a:r>
              <a:rPr b="0" spc="-145" dirty="0">
                <a:latin typeface="Arial"/>
                <a:cs typeface="Arial"/>
              </a:rPr>
              <a:t> </a:t>
            </a:r>
            <a:r>
              <a:rPr b="0" spc="-165" dirty="0">
                <a:latin typeface="Arial"/>
                <a:cs typeface="Arial"/>
              </a:rPr>
              <a:t>relaxes</a:t>
            </a:r>
            <a:r>
              <a:rPr b="0" spc="-180" dirty="0">
                <a:latin typeface="Arial"/>
                <a:cs typeface="Arial"/>
              </a:rPr>
              <a:t> </a:t>
            </a:r>
            <a:r>
              <a:rPr b="0" spc="-135" dirty="0">
                <a:latin typeface="Arial"/>
                <a:cs typeface="Arial"/>
              </a:rPr>
              <a:t>and  </a:t>
            </a:r>
            <a:r>
              <a:rPr b="0" spc="-170" dirty="0">
                <a:latin typeface="Arial"/>
                <a:cs typeface="Arial"/>
              </a:rPr>
              <a:t>encourages </a:t>
            </a:r>
            <a:r>
              <a:rPr b="0" spc="-140" dirty="0">
                <a:latin typeface="Arial"/>
                <a:cs typeface="Arial"/>
              </a:rPr>
              <a:t>focus </a:t>
            </a:r>
            <a:r>
              <a:rPr b="0" spc="-95" dirty="0">
                <a:latin typeface="Arial"/>
                <a:cs typeface="Arial"/>
              </a:rPr>
              <a:t>which </a:t>
            </a:r>
            <a:r>
              <a:rPr b="0" spc="-25" dirty="0">
                <a:latin typeface="Arial"/>
                <a:cs typeface="Arial"/>
              </a:rPr>
              <a:t>will </a:t>
            </a:r>
            <a:r>
              <a:rPr b="0" spc="-150" dirty="0">
                <a:latin typeface="Arial"/>
                <a:cs typeface="Arial"/>
              </a:rPr>
              <a:t>also </a:t>
            </a:r>
            <a:r>
              <a:rPr b="0" spc="-90" dirty="0">
                <a:latin typeface="Arial"/>
                <a:cs typeface="Arial"/>
              </a:rPr>
              <a:t>help </a:t>
            </a:r>
            <a:r>
              <a:rPr b="0" spc="-125" dirty="0">
                <a:latin typeface="Arial"/>
                <a:cs typeface="Arial"/>
              </a:rPr>
              <a:t>you </a:t>
            </a:r>
            <a:r>
              <a:rPr b="0" spc="-110" dirty="0">
                <a:latin typeface="Arial"/>
                <a:cs typeface="Arial"/>
              </a:rPr>
              <a:t>when </a:t>
            </a:r>
            <a:r>
              <a:rPr b="0" spc="-125" dirty="0">
                <a:latin typeface="Arial"/>
                <a:cs typeface="Arial"/>
              </a:rPr>
              <a:t>you </a:t>
            </a:r>
            <a:r>
              <a:rPr b="0" spc="-100" dirty="0">
                <a:latin typeface="Arial"/>
                <a:cs typeface="Arial"/>
              </a:rPr>
              <a:t>get </a:t>
            </a:r>
            <a:r>
              <a:rPr b="0" spc="-165" dirty="0">
                <a:latin typeface="Arial"/>
                <a:cs typeface="Arial"/>
              </a:rPr>
              <a:t>back </a:t>
            </a:r>
            <a:r>
              <a:rPr b="0" spc="5" dirty="0">
                <a:latin typeface="Arial"/>
                <a:cs typeface="Arial"/>
              </a:rPr>
              <a:t>to </a:t>
            </a:r>
            <a:r>
              <a:rPr b="0" spc="-90" dirty="0">
                <a:latin typeface="Arial"/>
                <a:cs typeface="Arial"/>
              </a:rPr>
              <a:t>your  </a:t>
            </a:r>
            <a:r>
              <a:rPr b="0" spc="-120" dirty="0">
                <a:latin typeface="Arial"/>
                <a:cs typeface="Arial"/>
              </a:rPr>
              <a:t>studies. </a:t>
            </a:r>
            <a:r>
              <a:rPr b="0" spc="-195" dirty="0">
                <a:latin typeface="Arial"/>
                <a:cs typeface="Arial"/>
              </a:rPr>
              <a:t>Headspace has </a:t>
            </a:r>
            <a:r>
              <a:rPr b="0" spc="-145" dirty="0">
                <a:latin typeface="Arial"/>
                <a:cs typeface="Arial"/>
              </a:rPr>
              <a:t>loads </a:t>
            </a:r>
            <a:r>
              <a:rPr b="0" spc="-20" dirty="0">
                <a:latin typeface="Arial"/>
                <a:cs typeface="Arial"/>
              </a:rPr>
              <a:t>of </a:t>
            </a:r>
            <a:r>
              <a:rPr b="0" spc="-60" dirty="0">
                <a:latin typeface="Arial"/>
                <a:cs typeface="Arial"/>
              </a:rPr>
              <a:t>different </a:t>
            </a:r>
            <a:r>
              <a:rPr b="0" spc="-170" dirty="0">
                <a:latin typeface="Arial"/>
                <a:cs typeface="Arial"/>
              </a:rPr>
              <a:t>courses </a:t>
            </a:r>
            <a:r>
              <a:rPr b="0" spc="-30" dirty="0">
                <a:latin typeface="Arial"/>
                <a:cs typeface="Arial"/>
              </a:rPr>
              <a:t>that </a:t>
            </a:r>
            <a:r>
              <a:rPr b="0" spc="-125" dirty="0">
                <a:latin typeface="Arial"/>
                <a:cs typeface="Arial"/>
              </a:rPr>
              <a:t>are </a:t>
            </a:r>
            <a:r>
              <a:rPr b="0" spc="-145" dirty="0">
                <a:latin typeface="Arial"/>
                <a:cs typeface="Arial"/>
              </a:rPr>
              <a:t>designed </a:t>
            </a:r>
            <a:r>
              <a:rPr b="0" spc="-10" dirty="0">
                <a:latin typeface="Arial"/>
                <a:cs typeface="Arial"/>
              </a:rPr>
              <a:t>to  </a:t>
            </a:r>
            <a:r>
              <a:rPr b="0" spc="-90" dirty="0">
                <a:latin typeface="Arial"/>
                <a:cs typeface="Arial"/>
              </a:rPr>
              <a:t>help </a:t>
            </a:r>
            <a:r>
              <a:rPr b="0" spc="-125" dirty="0">
                <a:latin typeface="Arial"/>
                <a:cs typeface="Arial"/>
              </a:rPr>
              <a:t>you </a:t>
            </a:r>
            <a:r>
              <a:rPr b="0" spc="-15" dirty="0">
                <a:latin typeface="Arial"/>
                <a:cs typeface="Arial"/>
              </a:rPr>
              <a:t>with </a:t>
            </a:r>
            <a:r>
              <a:rPr b="0" spc="-60" dirty="0">
                <a:latin typeface="Arial"/>
                <a:cs typeface="Arial"/>
              </a:rPr>
              <a:t>different </a:t>
            </a:r>
            <a:r>
              <a:rPr b="0" spc="-165" dirty="0">
                <a:latin typeface="Arial"/>
                <a:cs typeface="Arial"/>
              </a:rPr>
              <a:t>aspects </a:t>
            </a:r>
            <a:r>
              <a:rPr b="0" spc="-20" dirty="0">
                <a:latin typeface="Arial"/>
                <a:cs typeface="Arial"/>
              </a:rPr>
              <a:t>of </a:t>
            </a:r>
            <a:r>
              <a:rPr b="0" spc="-90" dirty="0">
                <a:latin typeface="Arial"/>
                <a:cs typeface="Arial"/>
              </a:rPr>
              <a:t>your </a:t>
            </a:r>
            <a:r>
              <a:rPr b="0" spc="-50" dirty="0">
                <a:latin typeface="Arial"/>
                <a:cs typeface="Arial"/>
              </a:rPr>
              <a:t>life </a:t>
            </a:r>
            <a:r>
              <a:rPr b="0" spc="-140" dirty="0">
                <a:latin typeface="Arial"/>
                <a:cs typeface="Arial"/>
              </a:rPr>
              <a:t>– </a:t>
            </a:r>
            <a:r>
              <a:rPr b="0" spc="-80" dirty="0">
                <a:latin typeface="Arial"/>
                <a:cs typeface="Arial"/>
              </a:rPr>
              <a:t>ie </a:t>
            </a:r>
            <a:r>
              <a:rPr b="0" spc="-210" dirty="0">
                <a:latin typeface="Arial"/>
                <a:cs typeface="Arial"/>
              </a:rPr>
              <a:t>a </a:t>
            </a:r>
            <a:r>
              <a:rPr b="0" spc="-195" dirty="0">
                <a:latin typeface="Arial"/>
                <a:cs typeface="Arial"/>
              </a:rPr>
              <a:t>Sleep </a:t>
            </a:r>
            <a:r>
              <a:rPr b="0" spc="-150" dirty="0">
                <a:latin typeface="Arial"/>
                <a:cs typeface="Arial"/>
              </a:rPr>
              <a:t>course </a:t>
            </a:r>
            <a:r>
              <a:rPr b="0" spc="-135" dirty="0">
                <a:latin typeface="Arial"/>
                <a:cs typeface="Arial"/>
              </a:rPr>
              <a:t>and </a:t>
            </a:r>
            <a:r>
              <a:rPr b="0" spc="-210" dirty="0">
                <a:latin typeface="Arial"/>
                <a:cs typeface="Arial"/>
              </a:rPr>
              <a:t>a  </a:t>
            </a:r>
            <a:r>
              <a:rPr b="0" spc="-90" dirty="0">
                <a:latin typeface="Arial"/>
                <a:cs typeface="Arial"/>
              </a:rPr>
              <a:t>Productivity</a:t>
            </a:r>
            <a:r>
              <a:rPr b="0" spc="-195" dirty="0">
                <a:latin typeface="Arial"/>
                <a:cs typeface="Arial"/>
              </a:rPr>
              <a:t> </a:t>
            </a:r>
            <a:r>
              <a:rPr b="0" spc="-150" dirty="0">
                <a:latin typeface="Arial"/>
                <a:cs typeface="Arial"/>
              </a:rPr>
              <a:t>course.</a:t>
            </a:r>
          </a:p>
        </p:txBody>
      </p:sp>
      <p:grpSp>
        <p:nvGrpSpPr>
          <p:cNvPr id="5" name="object 5"/>
          <p:cNvGrpSpPr/>
          <p:nvPr/>
        </p:nvGrpSpPr>
        <p:grpSpPr>
          <a:xfrm>
            <a:off x="505968" y="327659"/>
            <a:ext cx="2482850" cy="3213100"/>
            <a:chOff x="505968" y="327659"/>
            <a:chExt cx="2482850" cy="3213100"/>
          </a:xfrm>
        </p:grpSpPr>
        <p:sp>
          <p:nvSpPr>
            <p:cNvPr id="6" name="object 6"/>
            <p:cNvSpPr/>
            <p:nvPr/>
          </p:nvSpPr>
          <p:spPr>
            <a:xfrm>
              <a:off x="525780" y="347471"/>
              <a:ext cx="2448177" cy="318002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515874" y="337565"/>
              <a:ext cx="2463165" cy="3192780"/>
            </a:xfrm>
            <a:custGeom>
              <a:avLst/>
              <a:gdLst/>
              <a:ahLst/>
              <a:cxnLst/>
              <a:rect l="l" t="t" r="r" b="b"/>
              <a:pathLst>
                <a:path w="2463165" h="3192779">
                  <a:moveTo>
                    <a:pt x="0" y="0"/>
                  </a:moveTo>
                  <a:lnTo>
                    <a:pt x="2462784" y="0"/>
                  </a:lnTo>
                  <a:lnTo>
                    <a:pt x="2462784" y="3192779"/>
                  </a:lnTo>
                  <a:lnTo>
                    <a:pt x="0" y="3192779"/>
                  </a:lnTo>
                  <a:lnTo>
                    <a:pt x="0" y="0"/>
                  </a:lnTo>
                  <a:close/>
                </a:path>
              </a:pathLst>
            </a:custGeom>
            <a:ln w="1981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375403" y="3230879"/>
            <a:ext cx="6515379" cy="3500448"/>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6272517" y="305904"/>
            <a:ext cx="2540635" cy="939800"/>
          </a:xfrm>
          <a:prstGeom prst="rect">
            <a:avLst/>
          </a:prstGeom>
        </p:spPr>
        <p:txBody>
          <a:bodyPr vert="horz" wrap="square" lIns="0" tIns="12700" rIns="0" bIns="0" rtlCol="0">
            <a:spAutoFit/>
          </a:bodyPr>
          <a:lstStyle/>
          <a:p>
            <a:pPr marL="12700">
              <a:lnSpc>
                <a:spcPct val="100000"/>
              </a:lnSpc>
              <a:spcBef>
                <a:spcPts val="100"/>
              </a:spcBef>
            </a:pPr>
            <a:r>
              <a:rPr sz="6000" spc="-370" dirty="0"/>
              <a:t>AnkiApp</a:t>
            </a:r>
            <a:endParaRPr sz="6000"/>
          </a:p>
        </p:txBody>
      </p:sp>
      <p:sp>
        <p:nvSpPr>
          <p:cNvPr id="4" name="object 4"/>
          <p:cNvSpPr txBox="1"/>
          <p:nvPr/>
        </p:nvSpPr>
        <p:spPr>
          <a:xfrm>
            <a:off x="3411918" y="1428709"/>
            <a:ext cx="8451850" cy="1504950"/>
          </a:xfrm>
          <a:prstGeom prst="rect">
            <a:avLst/>
          </a:prstGeom>
        </p:spPr>
        <p:txBody>
          <a:bodyPr vert="horz" wrap="square" lIns="0" tIns="41275" rIns="0" bIns="0" rtlCol="0">
            <a:spAutoFit/>
          </a:bodyPr>
          <a:lstStyle/>
          <a:p>
            <a:pPr marL="12700" marR="5080" lvl="0" indent="0" algn="l" defTabSz="914400" rtl="0" eaLnBrk="1" fontAlgn="auto" latinLnBrk="0" hangingPunct="1">
              <a:lnSpc>
                <a:spcPts val="2880"/>
              </a:lnSpc>
              <a:spcBef>
                <a:spcPts val="325"/>
              </a:spcBef>
              <a:spcAft>
                <a:spcPts val="0"/>
              </a:spcAft>
              <a:buClrTx/>
              <a:buSzTx/>
              <a:buFontTx/>
              <a:buNone/>
              <a:tabLst/>
              <a:defRPr/>
            </a:pPr>
            <a:r>
              <a:rPr kumimoji="0" sz="2500" b="0" i="1" u="none" strike="noStrike" kern="1200" cap="none" spc="-204" normalizeH="0" baseline="0" noProof="0" dirty="0">
                <a:ln>
                  <a:noFill/>
                </a:ln>
                <a:solidFill>
                  <a:prstClr val="black"/>
                </a:solidFill>
                <a:effectLst/>
                <a:uLnTx/>
                <a:uFillTx/>
                <a:latin typeface="Arial"/>
                <a:ea typeface="+mn-ea"/>
                <a:cs typeface="Arial"/>
              </a:rPr>
              <a:t>AnkiApp </a:t>
            </a:r>
            <a:r>
              <a:rPr kumimoji="0" sz="2400" b="0" i="0" u="none" strike="noStrike" kern="1200" cap="none" spc="-145" normalizeH="0" baseline="0" noProof="0" dirty="0">
                <a:ln>
                  <a:noFill/>
                </a:ln>
                <a:solidFill>
                  <a:prstClr val="black"/>
                </a:solidFill>
                <a:effectLst/>
                <a:uLnTx/>
                <a:uFillTx/>
                <a:latin typeface="Arial"/>
                <a:ea typeface="+mn-ea"/>
                <a:cs typeface="Arial"/>
              </a:rPr>
              <a:t>is </a:t>
            </a:r>
            <a:r>
              <a:rPr kumimoji="0" sz="2400" b="0" i="0" u="none" strike="noStrike" kern="1200" cap="none" spc="-210" normalizeH="0" baseline="0" noProof="0" dirty="0">
                <a:ln>
                  <a:noFill/>
                </a:ln>
                <a:solidFill>
                  <a:prstClr val="black"/>
                </a:solidFill>
                <a:effectLst/>
                <a:uLnTx/>
                <a:uFillTx/>
                <a:latin typeface="Arial"/>
                <a:ea typeface="+mn-ea"/>
                <a:cs typeface="Arial"/>
              </a:rPr>
              <a:t>a </a:t>
            </a:r>
            <a:r>
              <a:rPr kumimoji="0" sz="2400" b="0" i="0" u="none" strike="noStrike" kern="1200" cap="none" spc="-130" normalizeH="0" baseline="0" noProof="0" dirty="0">
                <a:ln>
                  <a:noFill/>
                </a:ln>
                <a:solidFill>
                  <a:prstClr val="black"/>
                </a:solidFill>
                <a:effectLst/>
                <a:uLnTx/>
                <a:uFillTx/>
                <a:latin typeface="Arial"/>
                <a:ea typeface="+mn-ea"/>
                <a:cs typeface="Arial"/>
              </a:rPr>
              <a:t>flashcard </a:t>
            </a:r>
            <a:r>
              <a:rPr kumimoji="0" sz="2400" b="0" i="0" u="none" strike="noStrike" kern="1200" cap="none" spc="-135" normalizeH="0" baseline="0" noProof="0" dirty="0">
                <a:ln>
                  <a:noFill/>
                </a:ln>
                <a:solidFill>
                  <a:prstClr val="black"/>
                </a:solidFill>
                <a:effectLst/>
                <a:uLnTx/>
                <a:uFillTx/>
                <a:latin typeface="Arial"/>
                <a:ea typeface="+mn-ea"/>
                <a:cs typeface="Arial"/>
              </a:rPr>
              <a:t>app </a:t>
            </a:r>
            <a:r>
              <a:rPr kumimoji="0" sz="2400" b="0" i="0" u="none" strike="noStrike" kern="1200" cap="none" spc="-30" normalizeH="0" baseline="0" noProof="0" dirty="0">
                <a:ln>
                  <a:noFill/>
                </a:ln>
                <a:solidFill>
                  <a:prstClr val="black"/>
                </a:solidFill>
                <a:effectLst/>
                <a:uLnTx/>
                <a:uFillTx/>
                <a:latin typeface="Arial"/>
                <a:ea typeface="+mn-ea"/>
                <a:cs typeface="Arial"/>
              </a:rPr>
              <a:t>that </a:t>
            </a:r>
            <a:r>
              <a:rPr kumimoji="0" sz="2400" b="0" i="0" u="none" strike="noStrike" kern="1200" cap="none" spc="-130" normalizeH="0" baseline="0" noProof="0" dirty="0">
                <a:ln>
                  <a:noFill/>
                </a:ln>
                <a:solidFill>
                  <a:prstClr val="black"/>
                </a:solidFill>
                <a:effectLst/>
                <a:uLnTx/>
                <a:uFillTx/>
                <a:latin typeface="Arial"/>
                <a:ea typeface="+mn-ea"/>
                <a:cs typeface="Arial"/>
              </a:rPr>
              <a:t>tracks </a:t>
            </a:r>
            <a:r>
              <a:rPr kumimoji="0" sz="2400" b="0" i="0" u="none" strike="noStrike" kern="1200" cap="none" spc="-90" normalizeH="0" baseline="0" noProof="0" dirty="0">
                <a:ln>
                  <a:noFill/>
                </a:ln>
                <a:solidFill>
                  <a:prstClr val="black"/>
                </a:solidFill>
                <a:effectLst/>
                <a:uLnTx/>
                <a:uFillTx/>
                <a:latin typeface="Arial"/>
                <a:ea typeface="+mn-ea"/>
                <a:cs typeface="Arial"/>
              </a:rPr>
              <a:t>your </a:t>
            </a:r>
            <a:r>
              <a:rPr kumimoji="0" sz="2400" b="0" i="0" u="none" strike="noStrike" kern="1200" cap="none" spc="-155" normalizeH="0" baseline="0" noProof="0" dirty="0">
                <a:ln>
                  <a:noFill/>
                </a:ln>
                <a:solidFill>
                  <a:prstClr val="black"/>
                </a:solidFill>
                <a:effectLst/>
                <a:uLnTx/>
                <a:uFillTx/>
                <a:latin typeface="Arial"/>
                <a:ea typeface="+mn-ea"/>
                <a:cs typeface="Arial"/>
              </a:rPr>
              <a:t>progress </a:t>
            </a:r>
            <a:r>
              <a:rPr kumimoji="0" sz="2400" b="0" i="0" u="none" strike="noStrike" kern="1200" cap="none" spc="-15" normalizeH="0" baseline="0" noProof="0" dirty="0">
                <a:ln>
                  <a:noFill/>
                </a:ln>
                <a:solidFill>
                  <a:prstClr val="black"/>
                </a:solidFill>
                <a:effectLst/>
                <a:uLnTx/>
                <a:uFillTx/>
                <a:latin typeface="Arial"/>
                <a:ea typeface="+mn-ea"/>
                <a:cs typeface="Arial"/>
              </a:rPr>
              <a:t>with </a:t>
            </a:r>
            <a:r>
              <a:rPr kumimoji="0" sz="2400" b="0" i="0" u="none" strike="noStrike" kern="1200" cap="none" spc="-210" normalizeH="0" baseline="0" noProof="0" dirty="0">
                <a:ln>
                  <a:noFill/>
                </a:ln>
                <a:solidFill>
                  <a:prstClr val="black"/>
                </a:solidFill>
                <a:effectLst/>
                <a:uLnTx/>
                <a:uFillTx/>
                <a:latin typeface="Arial"/>
                <a:ea typeface="+mn-ea"/>
                <a:cs typeface="Arial"/>
              </a:rPr>
              <a:t>a </a:t>
            </a:r>
            <a:r>
              <a:rPr kumimoji="0" sz="2400" b="0" i="0" u="none" strike="noStrike" kern="1200" cap="none" spc="-100" normalizeH="0" baseline="0" noProof="0" dirty="0">
                <a:ln>
                  <a:noFill/>
                </a:ln>
                <a:solidFill>
                  <a:prstClr val="black"/>
                </a:solidFill>
                <a:effectLst/>
                <a:uLnTx/>
                <a:uFillTx/>
                <a:latin typeface="Arial"/>
                <a:ea typeface="+mn-ea"/>
                <a:cs typeface="Arial"/>
              </a:rPr>
              <a:t>unique  </a:t>
            </a:r>
            <a:r>
              <a:rPr kumimoji="0" sz="2400" b="0" i="0" u="none" strike="noStrike" kern="1200" cap="none" spc="-80" normalizeH="0" baseline="0" noProof="0" dirty="0">
                <a:ln>
                  <a:noFill/>
                </a:ln>
                <a:solidFill>
                  <a:prstClr val="black"/>
                </a:solidFill>
                <a:effectLst/>
                <a:uLnTx/>
                <a:uFillTx/>
                <a:latin typeface="Arial"/>
                <a:ea typeface="+mn-ea"/>
                <a:cs typeface="Arial"/>
              </a:rPr>
              <a:t>algorithm.</a:t>
            </a:r>
            <a:r>
              <a:rPr kumimoji="0" sz="2400" b="0" i="0" u="none" strike="noStrike" kern="1200" cap="none" spc="-190" normalizeH="0" baseline="0" noProof="0" dirty="0">
                <a:ln>
                  <a:noFill/>
                </a:ln>
                <a:solidFill>
                  <a:prstClr val="black"/>
                </a:solidFill>
                <a:effectLst/>
                <a:uLnTx/>
                <a:uFillTx/>
                <a:latin typeface="Arial"/>
                <a:ea typeface="+mn-ea"/>
                <a:cs typeface="Arial"/>
              </a:rPr>
              <a:t> </a:t>
            </a:r>
            <a:r>
              <a:rPr kumimoji="0" sz="2400" b="0" i="0" u="none" strike="noStrike" kern="1200" cap="none" spc="-150" normalizeH="0" baseline="0" noProof="0" dirty="0">
                <a:ln>
                  <a:noFill/>
                </a:ln>
                <a:solidFill>
                  <a:prstClr val="black"/>
                </a:solidFill>
                <a:effectLst/>
                <a:uLnTx/>
                <a:uFillTx/>
                <a:latin typeface="Arial"/>
                <a:ea typeface="+mn-ea"/>
                <a:cs typeface="Arial"/>
              </a:rPr>
              <a:t>Make</a:t>
            </a:r>
            <a:r>
              <a:rPr kumimoji="0" sz="2400" b="0" i="0" u="none" strike="noStrike" kern="1200" cap="none" spc="-190" normalizeH="0" baseline="0" noProof="0" dirty="0">
                <a:ln>
                  <a:noFill/>
                </a:ln>
                <a:solidFill>
                  <a:prstClr val="black"/>
                </a:solidFill>
                <a:effectLst/>
                <a:uLnTx/>
                <a:uFillTx/>
                <a:latin typeface="Arial"/>
                <a:ea typeface="+mn-ea"/>
                <a:cs typeface="Arial"/>
              </a:rPr>
              <a:t> </a:t>
            </a:r>
            <a:r>
              <a:rPr kumimoji="0" sz="2400" b="0" i="0" u="none" strike="noStrike" kern="1200" cap="none" spc="-145" normalizeH="0" baseline="0" noProof="0" dirty="0">
                <a:ln>
                  <a:noFill/>
                </a:ln>
                <a:solidFill>
                  <a:prstClr val="black"/>
                </a:solidFill>
                <a:effectLst/>
                <a:uLnTx/>
                <a:uFillTx/>
                <a:latin typeface="Arial"/>
                <a:ea typeface="+mn-ea"/>
                <a:cs typeface="Arial"/>
              </a:rPr>
              <a:t>flashcards</a:t>
            </a:r>
            <a:r>
              <a:rPr kumimoji="0" sz="2400" b="0" i="0" u="none" strike="noStrike" kern="1200" cap="none" spc="-180" normalizeH="0" baseline="0" noProof="0" dirty="0">
                <a:ln>
                  <a:noFill/>
                </a:ln>
                <a:solidFill>
                  <a:prstClr val="black"/>
                </a:solidFill>
                <a:effectLst/>
                <a:uLnTx/>
                <a:uFillTx/>
                <a:latin typeface="Arial"/>
                <a:ea typeface="+mn-ea"/>
                <a:cs typeface="Arial"/>
              </a:rPr>
              <a:t> </a:t>
            </a:r>
            <a:r>
              <a:rPr kumimoji="0" sz="2400" b="0" i="0" u="none" strike="noStrike" kern="1200" cap="none" spc="-15" normalizeH="0" baseline="0" noProof="0" dirty="0">
                <a:ln>
                  <a:noFill/>
                </a:ln>
                <a:solidFill>
                  <a:prstClr val="black"/>
                </a:solidFill>
                <a:effectLst/>
                <a:uLnTx/>
                <a:uFillTx/>
                <a:latin typeface="Arial"/>
                <a:ea typeface="+mn-ea"/>
                <a:cs typeface="Arial"/>
              </a:rPr>
              <a:t>with</a:t>
            </a:r>
            <a:r>
              <a:rPr kumimoji="0" sz="2400" b="0" i="0" u="none" strike="noStrike" kern="1200" cap="none" spc="-190" normalizeH="0" baseline="0" noProof="0" dirty="0">
                <a:ln>
                  <a:noFill/>
                </a:ln>
                <a:solidFill>
                  <a:prstClr val="black"/>
                </a:solidFill>
                <a:effectLst/>
                <a:uLnTx/>
                <a:uFillTx/>
                <a:latin typeface="Arial"/>
                <a:ea typeface="+mn-ea"/>
                <a:cs typeface="Arial"/>
              </a:rPr>
              <a:t> </a:t>
            </a:r>
            <a:r>
              <a:rPr kumimoji="0" sz="2400" b="0" i="0" u="none" strike="noStrike" kern="1200" cap="none" spc="-55" normalizeH="0" baseline="0" noProof="0" dirty="0">
                <a:ln>
                  <a:noFill/>
                </a:ln>
                <a:solidFill>
                  <a:prstClr val="black"/>
                </a:solidFill>
                <a:effectLst/>
                <a:uLnTx/>
                <a:uFillTx/>
                <a:latin typeface="Arial"/>
                <a:ea typeface="+mn-ea"/>
                <a:cs typeface="Arial"/>
              </a:rPr>
              <a:t>text,</a:t>
            </a:r>
            <a:r>
              <a:rPr kumimoji="0" sz="2400" b="0" i="0" u="none" strike="noStrike" kern="1200" cap="none" spc="-190" normalizeH="0" baseline="0" noProof="0" dirty="0">
                <a:ln>
                  <a:noFill/>
                </a:ln>
                <a:solidFill>
                  <a:prstClr val="black"/>
                </a:solidFill>
                <a:effectLst/>
                <a:uLnTx/>
                <a:uFillTx/>
                <a:latin typeface="Arial"/>
                <a:ea typeface="+mn-ea"/>
                <a:cs typeface="Arial"/>
              </a:rPr>
              <a:t> </a:t>
            </a:r>
            <a:r>
              <a:rPr kumimoji="0" sz="2400" b="0" i="0" u="none" strike="noStrike" kern="1200" cap="none" spc="-130" normalizeH="0" baseline="0" noProof="0" dirty="0">
                <a:ln>
                  <a:noFill/>
                </a:ln>
                <a:solidFill>
                  <a:prstClr val="black"/>
                </a:solidFill>
                <a:effectLst/>
                <a:uLnTx/>
                <a:uFillTx/>
                <a:latin typeface="Arial"/>
                <a:ea typeface="+mn-ea"/>
                <a:cs typeface="Arial"/>
              </a:rPr>
              <a:t>sound,</a:t>
            </a:r>
            <a:r>
              <a:rPr kumimoji="0" sz="2400" b="0" i="0" u="none" strike="noStrike" kern="1200" cap="none" spc="-175" normalizeH="0" baseline="0" noProof="0" dirty="0">
                <a:ln>
                  <a:noFill/>
                </a:ln>
                <a:solidFill>
                  <a:prstClr val="black"/>
                </a:solidFill>
                <a:effectLst/>
                <a:uLnTx/>
                <a:uFillTx/>
                <a:latin typeface="Arial"/>
                <a:ea typeface="+mn-ea"/>
                <a:cs typeface="Arial"/>
              </a:rPr>
              <a:t> </a:t>
            </a:r>
            <a:r>
              <a:rPr kumimoji="0" sz="2400" b="0" i="0" u="none" strike="noStrike" kern="1200" cap="none" spc="-135" normalizeH="0" baseline="0" noProof="0" dirty="0">
                <a:ln>
                  <a:noFill/>
                </a:ln>
                <a:solidFill>
                  <a:prstClr val="black"/>
                </a:solidFill>
                <a:effectLst/>
                <a:uLnTx/>
                <a:uFillTx/>
                <a:latin typeface="Arial"/>
                <a:ea typeface="+mn-ea"/>
                <a:cs typeface="Arial"/>
              </a:rPr>
              <a:t>and</a:t>
            </a:r>
            <a:r>
              <a:rPr kumimoji="0" sz="2400" b="0" i="0" u="none" strike="noStrike" kern="1200" cap="none" spc="-190" normalizeH="0" baseline="0" noProof="0" dirty="0">
                <a:ln>
                  <a:noFill/>
                </a:ln>
                <a:solidFill>
                  <a:prstClr val="black"/>
                </a:solidFill>
                <a:effectLst/>
                <a:uLnTx/>
                <a:uFillTx/>
                <a:latin typeface="Arial"/>
                <a:ea typeface="+mn-ea"/>
                <a:cs typeface="Arial"/>
              </a:rPr>
              <a:t> </a:t>
            </a:r>
            <a:r>
              <a:rPr kumimoji="0" sz="2400" b="0" i="0" u="none" strike="noStrike" kern="1200" cap="none" spc="-165" normalizeH="0" baseline="0" noProof="0" dirty="0">
                <a:ln>
                  <a:noFill/>
                </a:ln>
                <a:solidFill>
                  <a:prstClr val="black"/>
                </a:solidFill>
                <a:effectLst/>
                <a:uLnTx/>
                <a:uFillTx/>
                <a:latin typeface="Arial"/>
                <a:ea typeface="+mn-ea"/>
                <a:cs typeface="Arial"/>
              </a:rPr>
              <a:t>images,</a:t>
            </a:r>
            <a:r>
              <a:rPr kumimoji="0" sz="2400" b="0" i="0" u="none" strike="noStrike" kern="1200" cap="none" spc="-175" normalizeH="0" baseline="0" noProof="0" dirty="0">
                <a:ln>
                  <a:noFill/>
                </a:ln>
                <a:solidFill>
                  <a:prstClr val="black"/>
                </a:solidFill>
                <a:effectLst/>
                <a:uLnTx/>
                <a:uFillTx/>
                <a:latin typeface="Arial"/>
                <a:ea typeface="+mn-ea"/>
                <a:cs typeface="Arial"/>
              </a:rPr>
              <a:t> </a:t>
            </a:r>
            <a:r>
              <a:rPr kumimoji="0" sz="2400" b="0" i="0" u="none" strike="noStrike" kern="1200" cap="none" spc="-30" normalizeH="0" baseline="0" noProof="0" dirty="0">
                <a:ln>
                  <a:noFill/>
                </a:ln>
                <a:solidFill>
                  <a:prstClr val="black"/>
                </a:solidFill>
                <a:effectLst/>
                <a:uLnTx/>
                <a:uFillTx/>
                <a:latin typeface="Arial"/>
                <a:ea typeface="+mn-ea"/>
                <a:cs typeface="Arial"/>
              </a:rPr>
              <a:t>or</a:t>
            </a:r>
            <a:r>
              <a:rPr kumimoji="0" sz="2400" b="0" i="0" u="none" strike="noStrike" kern="1200" cap="none" spc="-175" normalizeH="0" baseline="0" noProof="0" dirty="0">
                <a:ln>
                  <a:noFill/>
                </a:ln>
                <a:solidFill>
                  <a:prstClr val="black"/>
                </a:solidFill>
                <a:effectLst/>
                <a:uLnTx/>
                <a:uFillTx/>
                <a:latin typeface="Arial"/>
                <a:ea typeface="+mn-ea"/>
                <a:cs typeface="Arial"/>
              </a:rPr>
              <a:t> </a:t>
            </a:r>
            <a:r>
              <a:rPr kumimoji="0" sz="2400" b="0" i="0" u="none" strike="noStrike" kern="1200" cap="none" spc="-105" normalizeH="0" baseline="0" noProof="0" dirty="0">
                <a:ln>
                  <a:noFill/>
                </a:ln>
                <a:solidFill>
                  <a:prstClr val="black"/>
                </a:solidFill>
                <a:effectLst/>
                <a:uLnTx/>
                <a:uFillTx/>
                <a:latin typeface="Arial"/>
                <a:ea typeface="+mn-ea"/>
                <a:cs typeface="Arial"/>
              </a:rPr>
              <a:t>download  </a:t>
            </a:r>
            <a:r>
              <a:rPr kumimoji="0" sz="2400" b="0" i="0" u="none" strike="noStrike" kern="1200" cap="none" spc="-125" normalizeH="0" baseline="0" noProof="0" dirty="0">
                <a:ln>
                  <a:noFill/>
                </a:ln>
                <a:solidFill>
                  <a:prstClr val="black"/>
                </a:solidFill>
                <a:effectLst/>
                <a:uLnTx/>
                <a:uFillTx/>
                <a:latin typeface="Arial"/>
                <a:ea typeface="+mn-ea"/>
                <a:cs typeface="Arial"/>
              </a:rPr>
              <a:t>pre-made </a:t>
            </a:r>
            <a:r>
              <a:rPr kumimoji="0" sz="2400" b="0" i="0" u="none" strike="noStrike" kern="1200" cap="none" spc="-150" normalizeH="0" baseline="0" noProof="0" dirty="0">
                <a:ln>
                  <a:noFill/>
                </a:ln>
                <a:solidFill>
                  <a:prstClr val="black"/>
                </a:solidFill>
                <a:effectLst/>
                <a:uLnTx/>
                <a:uFillTx/>
                <a:latin typeface="Arial"/>
                <a:ea typeface="+mn-ea"/>
                <a:cs typeface="Arial"/>
              </a:rPr>
              <a:t>ones. </a:t>
            </a:r>
            <a:r>
              <a:rPr kumimoji="0" sz="2400" b="0" i="0" u="none" strike="noStrike" kern="1200" cap="none" spc="-105" normalizeH="0" baseline="0" noProof="0" dirty="0">
                <a:ln>
                  <a:noFill/>
                </a:ln>
                <a:solidFill>
                  <a:prstClr val="black"/>
                </a:solidFill>
                <a:effectLst/>
                <a:uLnTx/>
                <a:uFillTx/>
                <a:latin typeface="Arial"/>
                <a:ea typeface="+mn-ea"/>
                <a:cs typeface="Arial"/>
              </a:rPr>
              <a:t>Automatically </a:t>
            </a:r>
            <a:r>
              <a:rPr kumimoji="0" sz="2400" b="0" i="0" u="none" strike="noStrike" kern="1200" cap="none" spc="-160" normalizeH="0" baseline="0" noProof="0" dirty="0">
                <a:ln>
                  <a:noFill/>
                </a:ln>
                <a:solidFill>
                  <a:prstClr val="black"/>
                </a:solidFill>
                <a:effectLst/>
                <a:uLnTx/>
                <a:uFillTx/>
                <a:latin typeface="Arial"/>
                <a:ea typeface="+mn-ea"/>
                <a:cs typeface="Arial"/>
              </a:rPr>
              <a:t>does </a:t>
            </a:r>
            <a:r>
              <a:rPr kumimoji="0" sz="2400" b="0" i="0" u="none" strike="noStrike" kern="1200" cap="none" spc="-175" normalizeH="0" baseline="0" noProof="0" dirty="0">
                <a:ln>
                  <a:noFill/>
                </a:ln>
                <a:solidFill>
                  <a:prstClr val="black"/>
                </a:solidFill>
                <a:effectLst/>
                <a:uLnTx/>
                <a:uFillTx/>
                <a:latin typeface="Arial"/>
                <a:ea typeface="+mn-ea"/>
                <a:cs typeface="Arial"/>
              </a:rPr>
              <a:t>backups </a:t>
            </a:r>
            <a:r>
              <a:rPr kumimoji="0" sz="2400" b="0" i="0" u="none" strike="noStrike" kern="1200" cap="none" spc="-135" normalizeH="0" baseline="0" noProof="0" dirty="0">
                <a:ln>
                  <a:noFill/>
                </a:ln>
                <a:solidFill>
                  <a:prstClr val="black"/>
                </a:solidFill>
                <a:effectLst/>
                <a:uLnTx/>
                <a:uFillTx/>
                <a:latin typeface="Arial"/>
                <a:ea typeface="+mn-ea"/>
                <a:cs typeface="Arial"/>
              </a:rPr>
              <a:t>and </a:t>
            </a:r>
            <a:r>
              <a:rPr kumimoji="0" sz="2400" b="0" i="0" u="none" strike="noStrike" kern="1200" cap="none" spc="-195" normalizeH="0" baseline="0" noProof="0" dirty="0">
                <a:ln>
                  <a:noFill/>
                </a:ln>
                <a:solidFill>
                  <a:prstClr val="black"/>
                </a:solidFill>
                <a:effectLst/>
                <a:uLnTx/>
                <a:uFillTx/>
                <a:latin typeface="Arial"/>
                <a:ea typeface="+mn-ea"/>
                <a:cs typeface="Arial"/>
              </a:rPr>
              <a:t>sync </a:t>
            </a:r>
            <a:r>
              <a:rPr kumimoji="0" sz="2400" b="0" i="0" u="none" strike="noStrike" kern="1200" cap="none" spc="5" normalizeH="0" baseline="0" noProof="0" dirty="0">
                <a:ln>
                  <a:noFill/>
                </a:ln>
                <a:solidFill>
                  <a:prstClr val="black"/>
                </a:solidFill>
                <a:effectLst/>
                <a:uLnTx/>
                <a:uFillTx/>
                <a:latin typeface="Arial"/>
                <a:ea typeface="+mn-ea"/>
                <a:cs typeface="Arial"/>
              </a:rPr>
              <a:t>to </a:t>
            </a:r>
            <a:r>
              <a:rPr kumimoji="0" sz="2400" b="0" i="0" u="none" strike="noStrike" kern="1200" cap="none" spc="-75" normalizeH="0" baseline="0" noProof="0" dirty="0">
                <a:ln>
                  <a:noFill/>
                </a:ln>
                <a:solidFill>
                  <a:prstClr val="black"/>
                </a:solidFill>
                <a:effectLst/>
                <a:uLnTx/>
                <a:uFillTx/>
                <a:latin typeface="Arial"/>
                <a:ea typeface="+mn-ea"/>
                <a:cs typeface="Arial"/>
              </a:rPr>
              <a:t>all </a:t>
            </a:r>
            <a:r>
              <a:rPr kumimoji="0" sz="2400" b="0" i="0" u="none" strike="noStrike" kern="1200" cap="none" spc="-90" normalizeH="0" baseline="0" noProof="0" dirty="0">
                <a:ln>
                  <a:noFill/>
                </a:ln>
                <a:solidFill>
                  <a:prstClr val="black"/>
                </a:solidFill>
                <a:effectLst/>
                <a:uLnTx/>
                <a:uFillTx/>
                <a:latin typeface="Arial"/>
                <a:ea typeface="+mn-ea"/>
                <a:cs typeface="Arial"/>
              </a:rPr>
              <a:t>your  </a:t>
            </a:r>
            <a:r>
              <a:rPr kumimoji="0" sz="2400" b="0" i="0" u="none" strike="noStrike" kern="1200" cap="none" spc="-150" normalizeH="0" baseline="0" noProof="0" dirty="0">
                <a:ln>
                  <a:noFill/>
                </a:ln>
                <a:solidFill>
                  <a:prstClr val="black"/>
                </a:solidFill>
                <a:effectLst/>
                <a:uLnTx/>
                <a:uFillTx/>
                <a:latin typeface="Arial"/>
                <a:ea typeface="+mn-ea"/>
                <a:cs typeface="Arial"/>
              </a:rPr>
              <a:t>devices, </a:t>
            </a:r>
            <a:r>
              <a:rPr kumimoji="0" sz="2400" b="0" i="0" u="none" strike="noStrike" kern="1200" cap="none" spc="-120" normalizeH="0" baseline="0" noProof="0" dirty="0">
                <a:ln>
                  <a:noFill/>
                </a:ln>
                <a:solidFill>
                  <a:prstClr val="black"/>
                </a:solidFill>
                <a:effectLst/>
                <a:uLnTx/>
                <a:uFillTx/>
                <a:latin typeface="Arial"/>
                <a:ea typeface="+mn-ea"/>
                <a:cs typeface="Arial"/>
              </a:rPr>
              <a:t>via </a:t>
            </a:r>
            <a:r>
              <a:rPr kumimoji="0" sz="2400" b="0" i="0" u="none" strike="noStrike" kern="1200" cap="none" spc="-45" normalizeH="0" baseline="0" noProof="0" dirty="0">
                <a:ln>
                  <a:noFill/>
                </a:ln>
                <a:solidFill>
                  <a:prstClr val="black"/>
                </a:solidFill>
                <a:effectLst/>
                <a:uLnTx/>
                <a:uFillTx/>
                <a:latin typeface="Arial"/>
                <a:ea typeface="+mn-ea"/>
                <a:cs typeface="Arial"/>
              </a:rPr>
              <a:t>the</a:t>
            </a:r>
            <a:r>
              <a:rPr kumimoji="0" sz="2400" b="0" i="0" u="none" strike="noStrike" kern="1200" cap="none" spc="-265" normalizeH="0" baseline="0" noProof="0" dirty="0">
                <a:ln>
                  <a:noFill/>
                </a:ln>
                <a:solidFill>
                  <a:prstClr val="black"/>
                </a:solidFill>
                <a:effectLst/>
                <a:uLnTx/>
                <a:uFillTx/>
                <a:latin typeface="Arial"/>
                <a:ea typeface="+mn-ea"/>
                <a:cs typeface="Arial"/>
              </a:rPr>
              <a:t> </a:t>
            </a:r>
            <a:r>
              <a:rPr kumimoji="0" sz="2400" b="0" i="0" u="none" strike="noStrike" kern="1200" cap="none" spc="-105" normalizeH="0" baseline="0" noProof="0" dirty="0">
                <a:ln>
                  <a:noFill/>
                </a:ln>
                <a:solidFill>
                  <a:prstClr val="black"/>
                </a:solidFill>
                <a:effectLst/>
                <a:uLnTx/>
                <a:uFillTx/>
                <a:latin typeface="Arial"/>
                <a:ea typeface="+mn-ea"/>
                <a:cs typeface="Arial"/>
              </a:rPr>
              <a:t>cloud.</a:t>
            </a:r>
            <a:endParaRPr kumimoji="0" sz="2400" b="0" i="0" u="none" strike="noStrike" kern="1200" cap="none" spc="0" normalizeH="0" baseline="0" noProof="0">
              <a:ln>
                <a:noFill/>
              </a:ln>
              <a:solidFill>
                <a:prstClr val="black"/>
              </a:solidFill>
              <a:effectLst/>
              <a:uLnTx/>
              <a:uFillTx/>
              <a:latin typeface="Arial"/>
              <a:ea typeface="+mn-ea"/>
              <a:cs typeface="Arial"/>
            </a:endParaRPr>
          </a:p>
        </p:txBody>
      </p:sp>
      <p:sp>
        <p:nvSpPr>
          <p:cNvPr id="5" name="object 5"/>
          <p:cNvSpPr/>
          <p:nvPr/>
        </p:nvSpPr>
        <p:spPr>
          <a:xfrm>
            <a:off x="135636" y="96011"/>
            <a:ext cx="3134855" cy="313486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461003" y="3371089"/>
            <a:ext cx="7045147" cy="3313911"/>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3276600" y="0"/>
            <a:ext cx="8745917" cy="1599797"/>
          </a:xfrm>
          <a:prstGeom prst="rect">
            <a:avLst/>
          </a:prstGeom>
        </p:spPr>
        <p:txBody>
          <a:bodyPr vert="horz" wrap="square" lIns="0" tIns="111125" rIns="0" bIns="0" rtlCol="0">
            <a:spAutoFit/>
          </a:bodyPr>
          <a:lstStyle/>
          <a:p>
            <a:pPr marL="2381885" marR="5080" indent="-2369820">
              <a:lnSpc>
                <a:spcPts val="5780"/>
              </a:lnSpc>
              <a:spcBef>
                <a:spcPts val="875"/>
              </a:spcBef>
            </a:pPr>
            <a:r>
              <a:rPr spc="-355" dirty="0"/>
              <a:t>Study </a:t>
            </a:r>
            <a:r>
              <a:rPr spc="-270" dirty="0"/>
              <a:t>Music </a:t>
            </a:r>
            <a:r>
              <a:rPr b="1" spc="-345" dirty="0">
                <a:latin typeface="Arial"/>
                <a:cs typeface="Arial"/>
              </a:rPr>
              <a:t>🎧🎧</a:t>
            </a:r>
            <a:r>
              <a:rPr b="1" spc="-645" dirty="0">
                <a:latin typeface="Arial"/>
                <a:cs typeface="Arial"/>
              </a:rPr>
              <a:t> </a:t>
            </a:r>
            <a:r>
              <a:rPr spc="-204" dirty="0"/>
              <a:t>Memory  </a:t>
            </a:r>
            <a:r>
              <a:rPr spc="-300" dirty="0"/>
              <a:t>Booster</a:t>
            </a:r>
          </a:p>
        </p:txBody>
      </p:sp>
      <p:sp>
        <p:nvSpPr>
          <p:cNvPr id="4" name="object 4"/>
          <p:cNvSpPr txBox="1">
            <a:spLocks noGrp="1"/>
          </p:cNvSpPr>
          <p:nvPr>
            <p:ph type="body" idx="1"/>
          </p:nvPr>
        </p:nvSpPr>
        <p:spPr>
          <a:prstGeom prst="rect">
            <a:avLst/>
          </a:prstGeom>
        </p:spPr>
        <p:txBody>
          <a:bodyPr vert="horz" wrap="square" lIns="0" tIns="12700" rIns="0" bIns="0" rtlCol="0">
            <a:spAutoFit/>
          </a:bodyPr>
          <a:lstStyle/>
          <a:p>
            <a:pPr marL="12700" marR="5080">
              <a:lnSpc>
                <a:spcPct val="100000"/>
              </a:lnSpc>
              <a:spcBef>
                <a:spcPts val="100"/>
              </a:spcBef>
            </a:pPr>
            <a:r>
              <a:rPr b="0" spc="-120" dirty="0">
                <a:latin typeface="Arial"/>
                <a:cs typeface="Arial"/>
                <a:hlinkClick r:id="rId3"/>
              </a:rPr>
              <a:t>Wan</a:t>
            </a:r>
            <a:r>
              <a:rPr b="0" spc="-120" dirty="0">
                <a:latin typeface="Arial"/>
                <a:cs typeface="Arial"/>
              </a:rPr>
              <a:t>t</a:t>
            </a:r>
            <a:r>
              <a:rPr b="0" spc="-185" dirty="0">
                <a:latin typeface="Arial"/>
                <a:cs typeface="Arial"/>
              </a:rPr>
              <a:t> </a:t>
            </a:r>
            <a:r>
              <a:rPr b="0" spc="5" dirty="0">
                <a:latin typeface="Arial"/>
                <a:cs typeface="Arial"/>
              </a:rPr>
              <a:t>to</a:t>
            </a:r>
            <a:r>
              <a:rPr b="0" spc="-165" dirty="0">
                <a:latin typeface="Arial"/>
                <a:cs typeface="Arial"/>
              </a:rPr>
              <a:t> </a:t>
            </a:r>
            <a:r>
              <a:rPr b="0" spc="-140" dirty="0">
                <a:latin typeface="Arial"/>
                <a:cs typeface="Arial"/>
              </a:rPr>
              <a:t>focus</a:t>
            </a:r>
            <a:r>
              <a:rPr b="0" spc="-180" dirty="0">
                <a:latin typeface="Arial"/>
                <a:cs typeface="Arial"/>
              </a:rPr>
              <a:t> </a:t>
            </a:r>
            <a:r>
              <a:rPr b="0" spc="-75" dirty="0">
                <a:latin typeface="Arial"/>
                <a:cs typeface="Arial"/>
              </a:rPr>
              <a:t>better?</a:t>
            </a:r>
            <a:r>
              <a:rPr b="0" spc="-185" dirty="0">
                <a:latin typeface="Arial"/>
                <a:cs typeface="Arial"/>
              </a:rPr>
              <a:t> </a:t>
            </a:r>
            <a:r>
              <a:rPr b="0" spc="-135" dirty="0">
                <a:latin typeface="Arial"/>
                <a:cs typeface="Arial"/>
              </a:rPr>
              <a:t>Listening</a:t>
            </a:r>
            <a:r>
              <a:rPr b="0" spc="-195" dirty="0">
                <a:latin typeface="Arial"/>
                <a:cs typeface="Arial"/>
              </a:rPr>
              <a:t> </a:t>
            </a:r>
            <a:r>
              <a:rPr b="0" spc="5" dirty="0">
                <a:latin typeface="Arial"/>
                <a:cs typeface="Arial"/>
              </a:rPr>
              <a:t>to</a:t>
            </a:r>
            <a:r>
              <a:rPr b="0" spc="-165" dirty="0">
                <a:latin typeface="Arial"/>
                <a:cs typeface="Arial"/>
              </a:rPr>
              <a:t> </a:t>
            </a:r>
            <a:r>
              <a:rPr b="0" spc="-145" dirty="0">
                <a:latin typeface="Arial"/>
                <a:cs typeface="Arial"/>
              </a:rPr>
              <a:t>music</a:t>
            </a:r>
            <a:r>
              <a:rPr b="0" spc="-180" dirty="0">
                <a:latin typeface="Arial"/>
                <a:cs typeface="Arial"/>
              </a:rPr>
              <a:t> </a:t>
            </a:r>
            <a:r>
              <a:rPr b="0" spc="-170" dirty="0">
                <a:latin typeface="Arial"/>
                <a:cs typeface="Arial"/>
              </a:rPr>
              <a:t>can</a:t>
            </a:r>
            <a:r>
              <a:rPr b="0" spc="-190" dirty="0">
                <a:latin typeface="Arial"/>
                <a:cs typeface="Arial"/>
              </a:rPr>
              <a:t> </a:t>
            </a:r>
            <a:r>
              <a:rPr b="0" spc="-90" dirty="0">
                <a:latin typeface="Arial"/>
                <a:cs typeface="Arial"/>
              </a:rPr>
              <a:t>help</a:t>
            </a:r>
            <a:r>
              <a:rPr b="0" spc="-175" dirty="0">
                <a:latin typeface="Arial"/>
                <a:cs typeface="Arial"/>
              </a:rPr>
              <a:t> </a:t>
            </a:r>
            <a:r>
              <a:rPr b="0" spc="-114" dirty="0">
                <a:latin typeface="Arial"/>
                <a:cs typeface="Arial"/>
              </a:rPr>
              <a:t>clear</a:t>
            </a:r>
            <a:r>
              <a:rPr b="0" spc="-170" dirty="0">
                <a:latin typeface="Arial"/>
                <a:cs typeface="Arial"/>
              </a:rPr>
              <a:t> </a:t>
            </a:r>
            <a:r>
              <a:rPr b="0" spc="-90" dirty="0">
                <a:latin typeface="Arial"/>
                <a:cs typeface="Arial"/>
              </a:rPr>
              <a:t>your</a:t>
            </a:r>
            <a:r>
              <a:rPr b="0" spc="-190" dirty="0">
                <a:latin typeface="Arial"/>
                <a:cs typeface="Arial"/>
              </a:rPr>
              <a:t> </a:t>
            </a:r>
            <a:r>
              <a:rPr b="0" spc="-80" dirty="0">
                <a:latin typeface="Arial"/>
                <a:cs typeface="Arial"/>
              </a:rPr>
              <a:t>mind</a:t>
            </a:r>
            <a:r>
              <a:rPr b="0" spc="-190" dirty="0">
                <a:latin typeface="Arial"/>
                <a:cs typeface="Arial"/>
              </a:rPr>
              <a:t> </a:t>
            </a:r>
            <a:r>
              <a:rPr b="0" spc="-135" dirty="0">
                <a:latin typeface="Arial"/>
                <a:cs typeface="Arial"/>
              </a:rPr>
              <a:t>and  </a:t>
            </a:r>
            <a:r>
              <a:rPr b="0" spc="-100" dirty="0">
                <a:latin typeface="Arial"/>
                <a:cs typeface="Arial"/>
              </a:rPr>
              <a:t>get</a:t>
            </a:r>
            <a:r>
              <a:rPr b="0" spc="-185" dirty="0">
                <a:latin typeface="Arial"/>
                <a:cs typeface="Arial"/>
              </a:rPr>
              <a:t> </a:t>
            </a:r>
            <a:r>
              <a:rPr b="0" spc="-100" dirty="0">
                <a:latin typeface="Arial"/>
                <a:cs typeface="Arial"/>
              </a:rPr>
              <a:t>things</a:t>
            </a:r>
            <a:r>
              <a:rPr b="0" spc="-190" dirty="0">
                <a:latin typeface="Arial"/>
                <a:cs typeface="Arial"/>
              </a:rPr>
              <a:t> </a:t>
            </a:r>
            <a:r>
              <a:rPr b="0" spc="-110" dirty="0">
                <a:latin typeface="Arial"/>
                <a:cs typeface="Arial"/>
              </a:rPr>
              <a:t>done.</a:t>
            </a:r>
            <a:r>
              <a:rPr b="0" spc="-185" dirty="0">
                <a:latin typeface="Arial"/>
                <a:cs typeface="Arial"/>
              </a:rPr>
              <a:t> </a:t>
            </a:r>
            <a:r>
              <a:rPr b="0" spc="-40" dirty="0">
                <a:latin typeface="Arial"/>
                <a:cs typeface="Arial"/>
              </a:rPr>
              <a:t>With</a:t>
            </a:r>
            <a:r>
              <a:rPr b="0" spc="-200" dirty="0">
                <a:latin typeface="Arial"/>
                <a:cs typeface="Arial"/>
              </a:rPr>
              <a:t> </a:t>
            </a:r>
            <a:r>
              <a:rPr b="0" spc="-155" dirty="0">
                <a:latin typeface="Arial"/>
                <a:cs typeface="Arial"/>
              </a:rPr>
              <a:t>Study</a:t>
            </a:r>
            <a:r>
              <a:rPr b="0" spc="-185" dirty="0">
                <a:latin typeface="Arial"/>
                <a:cs typeface="Arial"/>
              </a:rPr>
              <a:t> </a:t>
            </a:r>
            <a:r>
              <a:rPr b="0" spc="-114" dirty="0">
                <a:latin typeface="Arial"/>
                <a:cs typeface="Arial"/>
              </a:rPr>
              <a:t>Music,</a:t>
            </a:r>
            <a:r>
              <a:rPr b="0" spc="-170" dirty="0">
                <a:latin typeface="Arial"/>
                <a:cs typeface="Arial"/>
              </a:rPr>
              <a:t> </a:t>
            </a:r>
            <a:r>
              <a:rPr b="0" spc="-125" dirty="0">
                <a:latin typeface="Arial"/>
                <a:cs typeface="Arial"/>
              </a:rPr>
              <a:t>you</a:t>
            </a:r>
            <a:r>
              <a:rPr b="0" spc="-190" dirty="0">
                <a:latin typeface="Arial"/>
                <a:cs typeface="Arial"/>
              </a:rPr>
              <a:t> </a:t>
            </a:r>
            <a:r>
              <a:rPr b="0" spc="-170" dirty="0">
                <a:latin typeface="Arial"/>
                <a:cs typeface="Arial"/>
              </a:rPr>
              <a:t>can</a:t>
            </a:r>
            <a:r>
              <a:rPr b="0" spc="-195" dirty="0">
                <a:latin typeface="Arial"/>
                <a:cs typeface="Arial"/>
              </a:rPr>
              <a:t> </a:t>
            </a:r>
            <a:r>
              <a:rPr b="0" spc="-160" dirty="0">
                <a:latin typeface="Arial"/>
                <a:cs typeface="Arial"/>
              </a:rPr>
              <a:t>choose</a:t>
            </a:r>
            <a:r>
              <a:rPr b="0" spc="-190" dirty="0">
                <a:latin typeface="Arial"/>
                <a:cs typeface="Arial"/>
              </a:rPr>
              <a:t> </a:t>
            </a:r>
            <a:r>
              <a:rPr b="0" spc="-60" dirty="0">
                <a:latin typeface="Arial"/>
                <a:cs typeface="Arial"/>
              </a:rPr>
              <a:t>different</a:t>
            </a:r>
            <a:r>
              <a:rPr b="0" spc="-170" dirty="0">
                <a:latin typeface="Arial"/>
                <a:cs typeface="Arial"/>
              </a:rPr>
              <a:t> </a:t>
            </a:r>
            <a:r>
              <a:rPr b="0" spc="-145" dirty="0">
                <a:latin typeface="Arial"/>
                <a:cs typeface="Arial"/>
              </a:rPr>
              <a:t>music</a:t>
            </a:r>
            <a:r>
              <a:rPr b="0" spc="-175" dirty="0">
                <a:latin typeface="Arial"/>
                <a:cs typeface="Arial"/>
              </a:rPr>
              <a:t> </a:t>
            </a:r>
            <a:r>
              <a:rPr b="0" spc="-30" dirty="0">
                <a:latin typeface="Arial"/>
                <a:cs typeface="Arial"/>
              </a:rPr>
              <a:t>for  </a:t>
            </a:r>
            <a:r>
              <a:rPr b="0" spc="-60" dirty="0">
                <a:latin typeface="Arial"/>
                <a:cs typeface="Arial"/>
              </a:rPr>
              <a:t>different </a:t>
            </a:r>
            <a:r>
              <a:rPr b="0" spc="-175" dirty="0">
                <a:latin typeface="Arial"/>
                <a:cs typeface="Arial"/>
              </a:rPr>
              <a:t>tasks </a:t>
            </a:r>
            <a:r>
              <a:rPr b="0" spc="-100" dirty="0">
                <a:latin typeface="Arial"/>
                <a:cs typeface="Arial"/>
              </a:rPr>
              <a:t>like </a:t>
            </a:r>
            <a:r>
              <a:rPr b="0" spc="-110" dirty="0">
                <a:latin typeface="Arial"/>
                <a:cs typeface="Arial"/>
              </a:rPr>
              <a:t>studying, </a:t>
            </a:r>
            <a:r>
              <a:rPr b="0" spc="-120" dirty="0">
                <a:latin typeface="Arial"/>
                <a:cs typeface="Arial"/>
              </a:rPr>
              <a:t>reading </a:t>
            </a:r>
            <a:r>
              <a:rPr b="0" spc="-135" dirty="0">
                <a:latin typeface="Arial"/>
                <a:cs typeface="Arial"/>
              </a:rPr>
              <a:t>and </a:t>
            </a:r>
            <a:r>
              <a:rPr b="0" spc="-120" dirty="0">
                <a:latin typeface="Arial"/>
                <a:cs typeface="Arial"/>
              </a:rPr>
              <a:t>being </a:t>
            </a:r>
            <a:r>
              <a:rPr b="0" spc="-110" dirty="0">
                <a:latin typeface="Arial"/>
                <a:cs typeface="Arial"/>
              </a:rPr>
              <a:t>creative. </a:t>
            </a:r>
            <a:r>
              <a:rPr b="0" spc="-175" dirty="0">
                <a:latin typeface="Arial"/>
                <a:cs typeface="Arial"/>
              </a:rPr>
              <a:t>Plus, </a:t>
            </a:r>
            <a:r>
              <a:rPr b="0" spc="-125" dirty="0">
                <a:latin typeface="Arial"/>
                <a:cs typeface="Arial"/>
              </a:rPr>
              <a:t>you </a:t>
            </a:r>
            <a:r>
              <a:rPr b="0" spc="-170" dirty="0">
                <a:latin typeface="Arial"/>
                <a:cs typeface="Arial"/>
              </a:rPr>
              <a:t>can  </a:t>
            </a:r>
            <a:r>
              <a:rPr b="0" spc="-135" dirty="0">
                <a:latin typeface="Arial"/>
                <a:cs typeface="Arial"/>
              </a:rPr>
              <a:t>add </a:t>
            </a:r>
            <a:r>
              <a:rPr b="0" spc="-50" dirty="0">
                <a:latin typeface="Arial"/>
                <a:cs typeface="Arial"/>
              </a:rPr>
              <a:t>in </a:t>
            </a:r>
            <a:r>
              <a:rPr b="0" spc="-85" dirty="0">
                <a:latin typeface="Arial"/>
                <a:cs typeface="Arial"/>
              </a:rPr>
              <a:t>nature </a:t>
            </a:r>
            <a:r>
              <a:rPr b="0" spc="-165" dirty="0">
                <a:latin typeface="Arial"/>
                <a:cs typeface="Arial"/>
              </a:rPr>
              <a:t>sounds </a:t>
            </a:r>
            <a:r>
              <a:rPr b="0" spc="-30" dirty="0">
                <a:latin typeface="Arial"/>
                <a:cs typeface="Arial"/>
              </a:rPr>
              <a:t>or </a:t>
            </a:r>
            <a:r>
              <a:rPr b="0" spc="-130" dirty="0">
                <a:latin typeface="Arial"/>
                <a:cs typeface="Arial"/>
              </a:rPr>
              <a:t>alpha </a:t>
            </a:r>
            <a:r>
              <a:rPr b="0" spc="-200" dirty="0">
                <a:latin typeface="Arial"/>
                <a:cs typeface="Arial"/>
              </a:rPr>
              <a:t>waves </a:t>
            </a:r>
            <a:r>
              <a:rPr b="0" spc="5" dirty="0">
                <a:latin typeface="Arial"/>
                <a:cs typeface="Arial"/>
              </a:rPr>
              <a:t>to </a:t>
            </a:r>
            <a:r>
              <a:rPr b="0" spc="-180" dirty="0">
                <a:latin typeface="Arial"/>
                <a:cs typeface="Arial"/>
              </a:rPr>
              <a:t>make </a:t>
            </a:r>
            <a:r>
              <a:rPr b="0" spc="55" dirty="0">
                <a:latin typeface="Arial"/>
                <a:cs typeface="Arial"/>
              </a:rPr>
              <a:t>it </a:t>
            </a:r>
            <a:r>
              <a:rPr b="0" spc="-140" dirty="0">
                <a:latin typeface="Arial"/>
                <a:cs typeface="Arial"/>
              </a:rPr>
              <a:t>easier </a:t>
            </a:r>
            <a:r>
              <a:rPr b="0" spc="5" dirty="0">
                <a:latin typeface="Arial"/>
                <a:cs typeface="Arial"/>
              </a:rPr>
              <a:t>to </a:t>
            </a:r>
            <a:r>
              <a:rPr b="0" spc="-125" dirty="0">
                <a:latin typeface="Arial"/>
                <a:cs typeface="Arial"/>
              </a:rPr>
              <a:t>relax </a:t>
            </a:r>
            <a:r>
              <a:rPr b="0" spc="-135" dirty="0">
                <a:latin typeface="Arial"/>
                <a:cs typeface="Arial"/>
              </a:rPr>
              <a:t>and  </a:t>
            </a:r>
            <a:r>
              <a:rPr b="0" spc="-105" dirty="0">
                <a:latin typeface="Arial"/>
                <a:cs typeface="Arial"/>
              </a:rPr>
              <a:t>improve </a:t>
            </a:r>
            <a:r>
              <a:rPr b="0" spc="-90" dirty="0">
                <a:latin typeface="Arial"/>
                <a:cs typeface="Arial"/>
              </a:rPr>
              <a:t>your</a:t>
            </a:r>
            <a:r>
              <a:rPr b="0" spc="-265" dirty="0">
                <a:latin typeface="Arial"/>
                <a:cs typeface="Arial"/>
              </a:rPr>
              <a:t> </a:t>
            </a:r>
            <a:r>
              <a:rPr b="0" spc="-140" dirty="0">
                <a:latin typeface="Arial"/>
                <a:cs typeface="Arial"/>
              </a:rPr>
              <a:t>focus</a:t>
            </a:r>
          </a:p>
        </p:txBody>
      </p:sp>
      <p:grpSp>
        <p:nvGrpSpPr>
          <p:cNvPr id="5" name="object 5"/>
          <p:cNvGrpSpPr/>
          <p:nvPr/>
        </p:nvGrpSpPr>
        <p:grpSpPr>
          <a:xfrm>
            <a:off x="115823" y="301752"/>
            <a:ext cx="2931160" cy="2895600"/>
            <a:chOff x="115823" y="301752"/>
            <a:chExt cx="2931160" cy="2895600"/>
          </a:xfrm>
        </p:grpSpPr>
        <p:sp>
          <p:nvSpPr>
            <p:cNvPr id="6" name="object 6"/>
            <p:cNvSpPr/>
            <p:nvPr/>
          </p:nvSpPr>
          <p:spPr>
            <a:xfrm>
              <a:off x="135635" y="321564"/>
              <a:ext cx="2893731" cy="2861817"/>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125729" y="311658"/>
              <a:ext cx="2910840" cy="2875915"/>
            </a:xfrm>
            <a:custGeom>
              <a:avLst/>
              <a:gdLst/>
              <a:ahLst/>
              <a:cxnLst/>
              <a:rect l="l" t="t" r="r" b="b"/>
              <a:pathLst>
                <a:path w="2910840" h="2875915">
                  <a:moveTo>
                    <a:pt x="0" y="0"/>
                  </a:moveTo>
                  <a:lnTo>
                    <a:pt x="2910840" y="0"/>
                  </a:lnTo>
                  <a:lnTo>
                    <a:pt x="2910840" y="2875788"/>
                  </a:lnTo>
                  <a:lnTo>
                    <a:pt x="0" y="2875788"/>
                  </a:lnTo>
                  <a:lnTo>
                    <a:pt x="0" y="0"/>
                  </a:lnTo>
                  <a:close/>
                </a:path>
              </a:pathLst>
            </a:custGeom>
            <a:ln w="1981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232404" y="3105915"/>
            <a:ext cx="8766251" cy="346621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6702285" y="305904"/>
            <a:ext cx="1682750" cy="939800"/>
          </a:xfrm>
          <a:prstGeom prst="rect">
            <a:avLst/>
          </a:prstGeom>
        </p:spPr>
        <p:txBody>
          <a:bodyPr vert="horz" wrap="square" lIns="0" tIns="12700" rIns="0" bIns="0" rtlCol="0">
            <a:spAutoFit/>
          </a:bodyPr>
          <a:lstStyle/>
          <a:p>
            <a:pPr marL="12700">
              <a:lnSpc>
                <a:spcPct val="100000"/>
              </a:lnSpc>
              <a:spcBef>
                <a:spcPts val="100"/>
              </a:spcBef>
            </a:pPr>
            <a:r>
              <a:rPr sz="6000" spc="-905" dirty="0"/>
              <a:t>T</a:t>
            </a:r>
            <a:r>
              <a:rPr sz="6000" spc="-365" dirty="0"/>
              <a:t>r</a:t>
            </a:r>
            <a:r>
              <a:rPr sz="6000" spc="-425" dirty="0"/>
              <a:t>e</a:t>
            </a:r>
            <a:r>
              <a:rPr sz="6000" spc="-30" dirty="0"/>
              <a:t>l</a:t>
            </a:r>
            <a:r>
              <a:rPr sz="6000" spc="-40" dirty="0"/>
              <a:t>l</a:t>
            </a:r>
            <a:r>
              <a:rPr sz="6000" spc="-210" dirty="0"/>
              <a:t>o</a:t>
            </a:r>
            <a:endParaRPr sz="6000"/>
          </a:p>
        </p:txBody>
      </p:sp>
      <p:sp>
        <p:nvSpPr>
          <p:cNvPr id="4" name="object 4"/>
          <p:cNvSpPr txBox="1"/>
          <p:nvPr/>
        </p:nvSpPr>
        <p:spPr>
          <a:xfrm>
            <a:off x="3411918" y="1445196"/>
            <a:ext cx="8579485" cy="148844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tab pos="2132330" algn="l"/>
              </a:tabLst>
              <a:defRPr/>
            </a:pPr>
            <a:r>
              <a:rPr kumimoji="0" sz="2400" b="0" i="0" u="none" strike="noStrike" kern="1200" cap="none" spc="-130" normalizeH="0" baseline="0" noProof="0" dirty="0">
                <a:ln>
                  <a:noFill/>
                </a:ln>
                <a:solidFill>
                  <a:prstClr val="black"/>
                </a:solidFill>
                <a:effectLst/>
                <a:uLnTx/>
                <a:uFillTx/>
                <a:latin typeface="Arial"/>
                <a:ea typeface="+mn-ea"/>
                <a:cs typeface="Arial"/>
                <a:hlinkClick r:id="rId3"/>
              </a:rPr>
              <a:t>Trell</a:t>
            </a:r>
            <a:r>
              <a:rPr kumimoji="0" sz="2400" b="0" i="0" u="none" strike="noStrike" kern="1200" cap="none" spc="-130" normalizeH="0" baseline="0" noProof="0" dirty="0">
                <a:ln>
                  <a:noFill/>
                </a:ln>
                <a:solidFill>
                  <a:prstClr val="black"/>
                </a:solidFill>
                <a:effectLst/>
                <a:uLnTx/>
                <a:uFillTx/>
                <a:latin typeface="Arial"/>
                <a:ea typeface="+mn-ea"/>
                <a:cs typeface="Arial"/>
              </a:rPr>
              <a:t>o </a:t>
            </a:r>
            <a:r>
              <a:rPr kumimoji="0" sz="2400" b="0" i="0" u="none" strike="noStrike" kern="1200" cap="none" spc="-145" normalizeH="0" baseline="0" noProof="0" dirty="0">
                <a:ln>
                  <a:noFill/>
                </a:ln>
                <a:solidFill>
                  <a:prstClr val="black"/>
                </a:solidFill>
                <a:effectLst/>
                <a:uLnTx/>
                <a:uFillTx/>
                <a:latin typeface="Arial"/>
                <a:ea typeface="+mn-ea"/>
                <a:cs typeface="Arial"/>
              </a:rPr>
              <a:t>is </a:t>
            </a:r>
            <a:r>
              <a:rPr kumimoji="0" sz="2400" b="0" i="0" u="none" strike="noStrike" kern="1200" cap="none" spc="-210" normalizeH="0" baseline="0" noProof="0" dirty="0">
                <a:ln>
                  <a:noFill/>
                </a:ln>
                <a:solidFill>
                  <a:prstClr val="black"/>
                </a:solidFill>
                <a:effectLst/>
                <a:uLnTx/>
                <a:uFillTx/>
                <a:latin typeface="Arial"/>
                <a:ea typeface="+mn-ea"/>
                <a:cs typeface="Arial"/>
              </a:rPr>
              <a:t>a </a:t>
            </a:r>
            <a:r>
              <a:rPr kumimoji="0" sz="2400" b="0" i="0" u="none" strike="noStrike" kern="1200" cap="none" spc="-70" normalizeH="0" baseline="0" noProof="0" dirty="0">
                <a:ln>
                  <a:noFill/>
                </a:ln>
                <a:solidFill>
                  <a:prstClr val="black"/>
                </a:solidFill>
                <a:effectLst/>
                <a:uLnTx/>
                <a:uFillTx/>
                <a:latin typeface="Arial"/>
                <a:ea typeface="+mn-ea"/>
                <a:cs typeface="Arial"/>
              </a:rPr>
              <a:t>project </a:t>
            </a:r>
            <a:r>
              <a:rPr kumimoji="0" sz="2400" b="0" i="0" u="none" strike="noStrike" kern="1200" cap="none" spc="-145" normalizeH="0" baseline="0" noProof="0" dirty="0">
                <a:ln>
                  <a:noFill/>
                </a:ln>
                <a:solidFill>
                  <a:prstClr val="black"/>
                </a:solidFill>
                <a:effectLst/>
                <a:uLnTx/>
                <a:uFillTx/>
                <a:latin typeface="Arial"/>
                <a:ea typeface="+mn-ea"/>
                <a:cs typeface="Arial"/>
              </a:rPr>
              <a:t>management </a:t>
            </a:r>
            <a:r>
              <a:rPr kumimoji="0" sz="2400" b="0" i="0" u="none" strike="noStrike" kern="1200" cap="none" spc="-30" normalizeH="0" baseline="0" noProof="0" dirty="0">
                <a:ln>
                  <a:noFill/>
                </a:ln>
                <a:solidFill>
                  <a:prstClr val="black"/>
                </a:solidFill>
                <a:effectLst/>
                <a:uLnTx/>
                <a:uFillTx/>
                <a:latin typeface="Arial"/>
                <a:ea typeface="+mn-ea"/>
                <a:cs typeface="Arial"/>
              </a:rPr>
              <a:t>tool that </a:t>
            </a:r>
            <a:r>
              <a:rPr kumimoji="0" sz="2400" b="0" i="0" u="none" strike="noStrike" kern="1200" cap="none" spc="-125" normalizeH="0" baseline="0" noProof="0" dirty="0">
                <a:ln>
                  <a:noFill/>
                </a:ln>
                <a:solidFill>
                  <a:prstClr val="black"/>
                </a:solidFill>
                <a:effectLst/>
                <a:uLnTx/>
                <a:uFillTx/>
                <a:latin typeface="Arial"/>
                <a:ea typeface="+mn-ea"/>
                <a:cs typeface="Arial"/>
              </a:rPr>
              <a:t>you </a:t>
            </a:r>
            <a:r>
              <a:rPr kumimoji="0" sz="2400" b="0" i="0" u="none" strike="noStrike" kern="1200" cap="none" spc="-170" normalizeH="0" baseline="0" noProof="0" dirty="0">
                <a:ln>
                  <a:noFill/>
                </a:ln>
                <a:solidFill>
                  <a:prstClr val="black"/>
                </a:solidFill>
                <a:effectLst/>
                <a:uLnTx/>
                <a:uFillTx/>
                <a:latin typeface="Arial"/>
                <a:ea typeface="+mn-ea"/>
                <a:cs typeface="Arial"/>
              </a:rPr>
              <a:t>can </a:t>
            </a:r>
            <a:r>
              <a:rPr kumimoji="0" sz="2400" b="0" i="0" u="none" strike="noStrike" kern="1200" cap="none" spc="-180" normalizeH="0" baseline="0" noProof="0" dirty="0">
                <a:ln>
                  <a:noFill/>
                </a:ln>
                <a:solidFill>
                  <a:prstClr val="black"/>
                </a:solidFill>
                <a:effectLst/>
                <a:uLnTx/>
                <a:uFillTx/>
                <a:latin typeface="Arial"/>
                <a:ea typeface="+mn-ea"/>
                <a:cs typeface="Arial"/>
              </a:rPr>
              <a:t>use </a:t>
            </a:r>
            <a:r>
              <a:rPr kumimoji="0" sz="2400" b="0" i="0" u="none" strike="noStrike" kern="1200" cap="none" spc="-110" normalizeH="0" baseline="0" noProof="0" dirty="0">
                <a:ln>
                  <a:noFill/>
                </a:ln>
                <a:solidFill>
                  <a:prstClr val="black"/>
                </a:solidFill>
                <a:effectLst/>
                <a:uLnTx/>
                <a:uFillTx/>
                <a:latin typeface="Arial"/>
                <a:ea typeface="+mn-ea"/>
                <a:cs typeface="Arial"/>
              </a:rPr>
              <a:t>when </a:t>
            </a:r>
            <a:r>
              <a:rPr kumimoji="0" sz="2400" b="0" i="0" u="none" strike="noStrike" kern="1200" cap="none" spc="-100" normalizeH="0" baseline="0" noProof="0" dirty="0">
                <a:ln>
                  <a:noFill/>
                </a:ln>
                <a:solidFill>
                  <a:prstClr val="black"/>
                </a:solidFill>
                <a:effectLst/>
                <a:uLnTx/>
                <a:uFillTx/>
                <a:latin typeface="Arial"/>
                <a:ea typeface="+mn-ea"/>
                <a:cs typeface="Arial"/>
              </a:rPr>
              <a:t>you’re  </a:t>
            </a:r>
            <a:r>
              <a:rPr kumimoji="0" sz="2400" b="0" i="0" u="none" strike="noStrike" kern="1200" cap="none" spc="-125" normalizeH="0" baseline="0" noProof="0" dirty="0">
                <a:ln>
                  <a:noFill/>
                </a:ln>
                <a:solidFill>
                  <a:prstClr val="black"/>
                </a:solidFill>
                <a:effectLst/>
                <a:uLnTx/>
                <a:uFillTx/>
                <a:latin typeface="Arial"/>
                <a:ea typeface="+mn-ea"/>
                <a:cs typeface="Arial"/>
              </a:rPr>
              <a:t>revising.</a:t>
            </a:r>
            <a:r>
              <a:rPr kumimoji="0" sz="2400" b="0" i="0" u="none" strike="noStrike" kern="1200" cap="none" spc="-165" normalizeH="0" baseline="0" noProof="0" dirty="0">
                <a:ln>
                  <a:noFill/>
                </a:ln>
                <a:solidFill>
                  <a:prstClr val="black"/>
                </a:solidFill>
                <a:effectLst/>
                <a:uLnTx/>
                <a:uFillTx/>
                <a:latin typeface="Arial"/>
                <a:ea typeface="+mn-ea"/>
                <a:cs typeface="Arial"/>
              </a:rPr>
              <a:t> </a:t>
            </a:r>
            <a:r>
              <a:rPr kumimoji="0" sz="2400" b="0" i="0" u="none" strike="noStrike" kern="1200" cap="none" spc="-280" normalizeH="0" baseline="0" noProof="0" dirty="0">
                <a:ln>
                  <a:noFill/>
                </a:ln>
                <a:solidFill>
                  <a:prstClr val="black"/>
                </a:solidFill>
                <a:effectLst/>
                <a:uLnTx/>
                <a:uFillTx/>
                <a:latin typeface="Arial"/>
                <a:ea typeface="+mn-ea"/>
                <a:cs typeface="Arial"/>
              </a:rPr>
              <a:t>You</a:t>
            </a:r>
            <a:r>
              <a:rPr kumimoji="0" sz="2400" b="0" i="0" u="none" strike="noStrike" kern="1200" cap="none" spc="-180" normalizeH="0" baseline="0" noProof="0" dirty="0">
                <a:ln>
                  <a:noFill/>
                </a:ln>
                <a:solidFill>
                  <a:prstClr val="black"/>
                </a:solidFill>
                <a:effectLst/>
                <a:uLnTx/>
                <a:uFillTx/>
                <a:latin typeface="Arial"/>
                <a:ea typeface="+mn-ea"/>
                <a:cs typeface="Arial"/>
              </a:rPr>
              <a:t> </a:t>
            </a:r>
            <a:r>
              <a:rPr kumimoji="0" sz="2400" b="0" i="0" u="none" strike="noStrike" kern="1200" cap="none" spc="-170" normalizeH="0" baseline="0" noProof="0" dirty="0">
                <a:ln>
                  <a:noFill/>
                </a:ln>
                <a:solidFill>
                  <a:prstClr val="black"/>
                </a:solidFill>
                <a:effectLst/>
                <a:uLnTx/>
                <a:uFillTx/>
                <a:latin typeface="Arial"/>
                <a:ea typeface="+mn-ea"/>
                <a:cs typeface="Arial"/>
              </a:rPr>
              <a:t>can	</a:t>
            </a:r>
            <a:r>
              <a:rPr kumimoji="0" sz="2400" b="0" i="0" u="none" strike="noStrike" kern="1200" cap="none" spc="-120" normalizeH="0" baseline="0" noProof="0" dirty="0">
                <a:ln>
                  <a:noFill/>
                </a:ln>
                <a:solidFill>
                  <a:prstClr val="black"/>
                </a:solidFill>
                <a:effectLst/>
                <a:uLnTx/>
                <a:uFillTx/>
                <a:latin typeface="Arial"/>
                <a:ea typeface="+mn-ea"/>
                <a:cs typeface="Arial"/>
              </a:rPr>
              <a:t>create</a:t>
            </a:r>
            <a:r>
              <a:rPr kumimoji="0" sz="2400" b="0" i="0" u="none" strike="noStrike" kern="1200" cap="none" spc="-195" normalizeH="0" baseline="0" noProof="0" dirty="0">
                <a:ln>
                  <a:noFill/>
                </a:ln>
                <a:solidFill>
                  <a:prstClr val="black"/>
                </a:solidFill>
                <a:effectLst/>
                <a:uLnTx/>
                <a:uFillTx/>
                <a:latin typeface="Arial"/>
                <a:ea typeface="+mn-ea"/>
                <a:cs typeface="Arial"/>
              </a:rPr>
              <a:t> </a:t>
            </a:r>
            <a:r>
              <a:rPr kumimoji="0" sz="2400" b="0" i="0" u="none" strike="noStrike" kern="1200" cap="none" spc="-210" normalizeH="0" baseline="0" noProof="0" dirty="0">
                <a:ln>
                  <a:noFill/>
                </a:ln>
                <a:solidFill>
                  <a:prstClr val="black"/>
                </a:solidFill>
                <a:effectLst/>
                <a:uLnTx/>
                <a:uFillTx/>
                <a:latin typeface="Arial"/>
                <a:ea typeface="+mn-ea"/>
                <a:cs typeface="Arial"/>
              </a:rPr>
              <a:t>a</a:t>
            </a:r>
            <a:r>
              <a:rPr kumimoji="0" sz="2400" b="0" i="0" u="none" strike="noStrike" kern="1200" cap="none" spc="-145" normalizeH="0" baseline="0" noProof="0" dirty="0">
                <a:ln>
                  <a:noFill/>
                </a:ln>
                <a:solidFill>
                  <a:prstClr val="black"/>
                </a:solidFill>
                <a:effectLst/>
                <a:uLnTx/>
                <a:uFillTx/>
                <a:latin typeface="Arial"/>
                <a:ea typeface="+mn-ea"/>
                <a:cs typeface="Arial"/>
              </a:rPr>
              <a:t> </a:t>
            </a:r>
            <a:r>
              <a:rPr kumimoji="0" sz="2400" b="0" i="0" u="none" strike="noStrike" kern="1200" cap="none" spc="-114" normalizeH="0" baseline="0" noProof="0" dirty="0">
                <a:ln>
                  <a:noFill/>
                </a:ln>
                <a:solidFill>
                  <a:prstClr val="black"/>
                </a:solidFill>
                <a:effectLst/>
                <a:uLnTx/>
                <a:uFillTx/>
                <a:latin typeface="Arial"/>
                <a:ea typeface="+mn-ea"/>
                <a:cs typeface="Arial"/>
              </a:rPr>
              <a:t>new</a:t>
            </a:r>
            <a:r>
              <a:rPr kumimoji="0" sz="2400" b="0" i="0" u="none" strike="noStrike" kern="1200" cap="none" spc="-185" normalizeH="0" baseline="0" noProof="0" dirty="0">
                <a:ln>
                  <a:noFill/>
                </a:ln>
                <a:solidFill>
                  <a:prstClr val="black"/>
                </a:solidFill>
                <a:effectLst/>
                <a:uLnTx/>
                <a:uFillTx/>
                <a:latin typeface="Arial"/>
                <a:ea typeface="+mn-ea"/>
                <a:cs typeface="Arial"/>
              </a:rPr>
              <a:t> </a:t>
            </a:r>
            <a:r>
              <a:rPr kumimoji="0" sz="2400" b="0" i="0" u="none" strike="noStrike" kern="1200" cap="none" spc="-105" normalizeH="0" baseline="0" noProof="0" dirty="0">
                <a:ln>
                  <a:noFill/>
                </a:ln>
                <a:solidFill>
                  <a:prstClr val="black"/>
                </a:solidFill>
                <a:effectLst/>
                <a:uLnTx/>
                <a:uFillTx/>
                <a:latin typeface="Arial"/>
                <a:ea typeface="+mn-ea"/>
                <a:cs typeface="Arial"/>
              </a:rPr>
              <a:t>board</a:t>
            </a:r>
            <a:r>
              <a:rPr kumimoji="0" sz="2400" b="0" i="0" u="none" strike="noStrike" kern="1200" cap="none" spc="-190" normalizeH="0" baseline="0" noProof="0" dirty="0">
                <a:ln>
                  <a:noFill/>
                </a:ln>
                <a:solidFill>
                  <a:prstClr val="black"/>
                </a:solidFill>
                <a:effectLst/>
                <a:uLnTx/>
                <a:uFillTx/>
                <a:latin typeface="Arial"/>
                <a:ea typeface="+mn-ea"/>
                <a:cs typeface="Arial"/>
              </a:rPr>
              <a:t> </a:t>
            </a:r>
            <a:r>
              <a:rPr kumimoji="0" sz="2400" b="0" i="0" u="none" strike="noStrike" kern="1200" cap="none" spc="-30" normalizeH="0" baseline="0" noProof="0" dirty="0">
                <a:ln>
                  <a:noFill/>
                </a:ln>
                <a:solidFill>
                  <a:prstClr val="black"/>
                </a:solidFill>
                <a:effectLst/>
                <a:uLnTx/>
                <a:uFillTx/>
                <a:latin typeface="Arial"/>
                <a:ea typeface="+mn-ea"/>
                <a:cs typeface="Arial"/>
              </a:rPr>
              <a:t>for</a:t>
            </a:r>
            <a:r>
              <a:rPr kumimoji="0" sz="2400" b="0" i="0" u="none" strike="noStrike" kern="1200" cap="none" spc="-170" normalizeH="0" baseline="0" noProof="0" dirty="0">
                <a:ln>
                  <a:noFill/>
                </a:ln>
                <a:solidFill>
                  <a:prstClr val="black"/>
                </a:solidFill>
                <a:effectLst/>
                <a:uLnTx/>
                <a:uFillTx/>
                <a:latin typeface="Arial"/>
                <a:ea typeface="+mn-ea"/>
                <a:cs typeface="Arial"/>
              </a:rPr>
              <a:t> </a:t>
            </a:r>
            <a:r>
              <a:rPr kumimoji="0" sz="2400" b="0" i="0" u="none" strike="noStrike" kern="1200" cap="none" spc="-165" normalizeH="0" baseline="0" noProof="0" dirty="0">
                <a:ln>
                  <a:noFill/>
                </a:ln>
                <a:solidFill>
                  <a:prstClr val="black"/>
                </a:solidFill>
                <a:effectLst/>
                <a:uLnTx/>
                <a:uFillTx/>
                <a:latin typeface="Arial"/>
                <a:ea typeface="+mn-ea"/>
                <a:cs typeface="Arial"/>
              </a:rPr>
              <a:t>each</a:t>
            </a:r>
            <a:r>
              <a:rPr kumimoji="0" sz="2400" b="0" i="0" u="none" strike="noStrike" kern="1200" cap="none" spc="-190" normalizeH="0" baseline="0" noProof="0" dirty="0">
                <a:ln>
                  <a:noFill/>
                </a:ln>
                <a:solidFill>
                  <a:prstClr val="black"/>
                </a:solidFill>
                <a:effectLst/>
                <a:uLnTx/>
                <a:uFillTx/>
                <a:latin typeface="Arial"/>
                <a:ea typeface="+mn-ea"/>
                <a:cs typeface="Arial"/>
              </a:rPr>
              <a:t> </a:t>
            </a:r>
            <a:r>
              <a:rPr kumimoji="0" sz="2400" b="0" i="0" u="none" strike="noStrike" kern="1200" cap="none" spc="-65" normalizeH="0" baseline="0" noProof="0" dirty="0">
                <a:ln>
                  <a:noFill/>
                </a:ln>
                <a:solidFill>
                  <a:prstClr val="black"/>
                </a:solidFill>
                <a:effectLst/>
                <a:uLnTx/>
                <a:uFillTx/>
                <a:latin typeface="Arial"/>
                <a:ea typeface="+mn-ea"/>
                <a:cs typeface="Arial"/>
              </a:rPr>
              <a:t>topic</a:t>
            </a:r>
            <a:r>
              <a:rPr kumimoji="0" sz="2400" b="0" i="0" u="none" strike="noStrike" kern="1200" cap="none" spc="-180" normalizeH="0" baseline="0" noProof="0" dirty="0">
                <a:ln>
                  <a:noFill/>
                </a:ln>
                <a:solidFill>
                  <a:prstClr val="black"/>
                </a:solidFill>
                <a:effectLst/>
                <a:uLnTx/>
                <a:uFillTx/>
                <a:latin typeface="Arial"/>
                <a:ea typeface="+mn-ea"/>
                <a:cs typeface="Arial"/>
              </a:rPr>
              <a:t> </a:t>
            </a:r>
            <a:r>
              <a:rPr kumimoji="0" sz="2400" b="0" i="0" u="none" strike="noStrike" kern="1200" cap="none" spc="-30" normalizeH="0" baseline="0" noProof="0" dirty="0">
                <a:ln>
                  <a:noFill/>
                </a:ln>
                <a:solidFill>
                  <a:prstClr val="black"/>
                </a:solidFill>
                <a:effectLst/>
                <a:uLnTx/>
                <a:uFillTx/>
                <a:latin typeface="Arial"/>
                <a:ea typeface="+mn-ea"/>
                <a:cs typeface="Arial"/>
              </a:rPr>
              <a:t>that</a:t>
            </a:r>
            <a:r>
              <a:rPr kumimoji="0" sz="2400" b="0" i="0" u="none" strike="noStrike" kern="1200" cap="none" spc="-170" normalizeH="0" baseline="0" noProof="0" dirty="0">
                <a:ln>
                  <a:noFill/>
                </a:ln>
                <a:solidFill>
                  <a:prstClr val="black"/>
                </a:solidFill>
                <a:effectLst/>
                <a:uLnTx/>
                <a:uFillTx/>
                <a:latin typeface="Arial"/>
                <a:ea typeface="+mn-ea"/>
                <a:cs typeface="Arial"/>
              </a:rPr>
              <a:t> </a:t>
            </a:r>
            <a:r>
              <a:rPr kumimoji="0" sz="2400" b="0" i="0" u="none" strike="noStrike" kern="1200" cap="none" spc="-105" normalizeH="0" baseline="0" noProof="0" dirty="0">
                <a:ln>
                  <a:noFill/>
                </a:ln>
                <a:solidFill>
                  <a:prstClr val="black"/>
                </a:solidFill>
                <a:effectLst/>
                <a:uLnTx/>
                <a:uFillTx/>
                <a:latin typeface="Arial"/>
                <a:ea typeface="+mn-ea"/>
                <a:cs typeface="Arial"/>
              </a:rPr>
              <a:t>could</a:t>
            </a:r>
            <a:r>
              <a:rPr kumimoji="0" sz="2400" b="0" i="0" u="none" strike="noStrike" kern="1200" cap="none" spc="-190" normalizeH="0" baseline="0" noProof="0" dirty="0">
                <a:ln>
                  <a:noFill/>
                </a:ln>
                <a:solidFill>
                  <a:prstClr val="black"/>
                </a:solidFill>
                <a:effectLst/>
                <a:uLnTx/>
                <a:uFillTx/>
                <a:latin typeface="Arial"/>
                <a:ea typeface="+mn-ea"/>
                <a:cs typeface="Arial"/>
              </a:rPr>
              <a:t> </a:t>
            </a:r>
            <a:r>
              <a:rPr kumimoji="0" sz="2400" b="0" i="0" u="none" strike="noStrike" kern="1200" cap="none" spc="-150" normalizeH="0" baseline="0" noProof="0" dirty="0">
                <a:ln>
                  <a:noFill/>
                </a:ln>
                <a:solidFill>
                  <a:prstClr val="black"/>
                </a:solidFill>
                <a:effectLst/>
                <a:uLnTx/>
                <a:uFillTx/>
                <a:latin typeface="Arial"/>
                <a:ea typeface="+mn-ea"/>
                <a:cs typeface="Arial"/>
              </a:rPr>
              <a:t>come</a:t>
            </a:r>
            <a:r>
              <a:rPr kumimoji="0" sz="2400" b="0" i="0" u="none" strike="noStrike" kern="1200" cap="none" spc="-185" normalizeH="0" baseline="0" noProof="0" dirty="0">
                <a:ln>
                  <a:noFill/>
                </a:ln>
                <a:solidFill>
                  <a:prstClr val="black"/>
                </a:solidFill>
                <a:effectLst/>
                <a:uLnTx/>
                <a:uFillTx/>
                <a:latin typeface="Arial"/>
                <a:ea typeface="+mn-ea"/>
                <a:cs typeface="Arial"/>
              </a:rPr>
              <a:t> </a:t>
            </a:r>
            <a:r>
              <a:rPr kumimoji="0" sz="2400" b="0" i="0" u="none" strike="noStrike" kern="1200" cap="none" spc="-100" normalizeH="0" baseline="0" noProof="0" dirty="0">
                <a:ln>
                  <a:noFill/>
                </a:ln>
                <a:solidFill>
                  <a:prstClr val="black"/>
                </a:solidFill>
                <a:effectLst/>
                <a:uLnTx/>
                <a:uFillTx/>
                <a:latin typeface="Arial"/>
                <a:ea typeface="+mn-ea"/>
                <a:cs typeface="Arial"/>
              </a:rPr>
              <a:t>up  </a:t>
            </a:r>
            <a:r>
              <a:rPr kumimoji="0" sz="2400" b="0" i="0" u="none" strike="noStrike" kern="1200" cap="none" spc="-50" normalizeH="0" baseline="0" noProof="0" dirty="0">
                <a:ln>
                  <a:noFill/>
                </a:ln>
                <a:solidFill>
                  <a:prstClr val="black"/>
                </a:solidFill>
                <a:effectLst/>
                <a:uLnTx/>
                <a:uFillTx/>
                <a:latin typeface="Arial"/>
                <a:ea typeface="+mn-ea"/>
                <a:cs typeface="Arial"/>
              </a:rPr>
              <a:t>in</a:t>
            </a:r>
            <a:r>
              <a:rPr kumimoji="0" sz="2400" b="0" i="0" u="none" strike="noStrike" kern="1200" cap="none" spc="-150" normalizeH="0" baseline="0" noProof="0" dirty="0">
                <a:ln>
                  <a:noFill/>
                </a:ln>
                <a:solidFill>
                  <a:prstClr val="black"/>
                </a:solidFill>
                <a:effectLst/>
                <a:uLnTx/>
                <a:uFillTx/>
                <a:latin typeface="Arial"/>
                <a:ea typeface="+mn-ea"/>
                <a:cs typeface="Arial"/>
              </a:rPr>
              <a:t> </a:t>
            </a:r>
            <a:r>
              <a:rPr kumimoji="0" sz="2400" b="0" i="0" u="none" strike="noStrike" kern="1200" cap="none" spc="-90" normalizeH="0" baseline="0" noProof="0" dirty="0">
                <a:ln>
                  <a:noFill/>
                </a:ln>
                <a:solidFill>
                  <a:prstClr val="black"/>
                </a:solidFill>
                <a:effectLst/>
                <a:uLnTx/>
                <a:uFillTx/>
                <a:latin typeface="Arial"/>
                <a:ea typeface="+mn-ea"/>
                <a:cs typeface="Arial"/>
              </a:rPr>
              <a:t>your</a:t>
            </a:r>
            <a:r>
              <a:rPr kumimoji="0" sz="2400" b="0" i="0" u="none" strike="noStrike" kern="1200" cap="none" spc="-190" normalizeH="0" baseline="0" noProof="0" dirty="0">
                <a:ln>
                  <a:noFill/>
                </a:ln>
                <a:solidFill>
                  <a:prstClr val="black"/>
                </a:solidFill>
                <a:effectLst/>
                <a:uLnTx/>
                <a:uFillTx/>
                <a:latin typeface="Arial"/>
                <a:ea typeface="+mn-ea"/>
                <a:cs typeface="Arial"/>
              </a:rPr>
              <a:t> </a:t>
            </a:r>
            <a:r>
              <a:rPr kumimoji="0" sz="2400" b="0" i="0" u="none" strike="noStrike" kern="1200" cap="none" spc="-195" normalizeH="0" baseline="0" noProof="0" dirty="0">
                <a:ln>
                  <a:noFill/>
                </a:ln>
                <a:solidFill>
                  <a:prstClr val="black"/>
                </a:solidFill>
                <a:effectLst/>
                <a:uLnTx/>
                <a:uFillTx/>
                <a:latin typeface="Arial"/>
                <a:ea typeface="+mn-ea"/>
                <a:cs typeface="Arial"/>
              </a:rPr>
              <a:t>exams,</a:t>
            </a:r>
            <a:r>
              <a:rPr kumimoji="0" sz="2400" b="0" i="0" u="none" strike="noStrike" kern="1200" cap="none" spc="-185" normalizeH="0" baseline="0" noProof="0" dirty="0">
                <a:ln>
                  <a:noFill/>
                </a:ln>
                <a:solidFill>
                  <a:prstClr val="black"/>
                </a:solidFill>
                <a:effectLst/>
                <a:uLnTx/>
                <a:uFillTx/>
                <a:latin typeface="Arial"/>
                <a:ea typeface="+mn-ea"/>
                <a:cs typeface="Arial"/>
              </a:rPr>
              <a:t> </a:t>
            </a:r>
            <a:r>
              <a:rPr kumimoji="0" sz="2400" b="0" i="0" u="none" strike="noStrike" kern="1200" cap="none" spc="-60" normalizeH="0" baseline="0" noProof="0" dirty="0">
                <a:ln>
                  <a:noFill/>
                </a:ln>
                <a:solidFill>
                  <a:prstClr val="black"/>
                </a:solidFill>
                <a:effectLst/>
                <a:uLnTx/>
                <a:uFillTx/>
                <a:latin typeface="Arial"/>
                <a:ea typeface="+mn-ea"/>
                <a:cs typeface="Arial"/>
              </a:rPr>
              <a:t>then</a:t>
            </a:r>
            <a:r>
              <a:rPr kumimoji="0" sz="2400" b="0" i="0" u="none" strike="noStrike" kern="1200" cap="none" spc="-190" normalizeH="0" baseline="0" noProof="0" dirty="0">
                <a:ln>
                  <a:noFill/>
                </a:ln>
                <a:solidFill>
                  <a:prstClr val="black"/>
                </a:solidFill>
                <a:effectLst/>
                <a:uLnTx/>
                <a:uFillTx/>
                <a:latin typeface="Arial"/>
                <a:ea typeface="+mn-ea"/>
                <a:cs typeface="Arial"/>
              </a:rPr>
              <a:t> </a:t>
            </a:r>
            <a:r>
              <a:rPr kumimoji="0" sz="2400" b="0" i="0" u="none" strike="noStrike" kern="1200" cap="none" spc="-185" normalizeH="0" baseline="0" noProof="0" dirty="0">
                <a:ln>
                  <a:noFill/>
                </a:ln>
                <a:solidFill>
                  <a:prstClr val="black"/>
                </a:solidFill>
                <a:effectLst/>
                <a:uLnTx/>
                <a:uFillTx/>
                <a:latin typeface="Arial"/>
                <a:ea typeface="+mn-ea"/>
                <a:cs typeface="Arial"/>
              </a:rPr>
              <a:t>make </a:t>
            </a:r>
            <a:r>
              <a:rPr kumimoji="0" sz="2400" b="0" i="0" u="none" strike="noStrike" kern="1200" cap="none" spc="-210" normalizeH="0" baseline="0" noProof="0" dirty="0">
                <a:ln>
                  <a:noFill/>
                </a:ln>
                <a:solidFill>
                  <a:prstClr val="black"/>
                </a:solidFill>
                <a:effectLst/>
                <a:uLnTx/>
                <a:uFillTx/>
                <a:latin typeface="Arial"/>
                <a:ea typeface="+mn-ea"/>
                <a:cs typeface="Arial"/>
              </a:rPr>
              <a:t>a</a:t>
            </a:r>
            <a:r>
              <a:rPr kumimoji="0" sz="2400" b="0" i="0" u="none" strike="noStrike" kern="1200" cap="none" spc="-155" normalizeH="0" baseline="0" noProof="0" dirty="0">
                <a:ln>
                  <a:noFill/>
                </a:ln>
                <a:solidFill>
                  <a:prstClr val="black"/>
                </a:solidFill>
                <a:effectLst/>
                <a:uLnTx/>
                <a:uFillTx/>
                <a:latin typeface="Arial"/>
                <a:ea typeface="+mn-ea"/>
                <a:cs typeface="Arial"/>
              </a:rPr>
              <a:t> </a:t>
            </a:r>
            <a:r>
              <a:rPr kumimoji="0" sz="2400" b="0" i="0" u="none" strike="noStrike" kern="1200" cap="none" spc="-135" normalizeH="0" baseline="0" noProof="0" dirty="0">
                <a:ln>
                  <a:noFill/>
                </a:ln>
                <a:solidFill>
                  <a:prstClr val="black"/>
                </a:solidFill>
                <a:effectLst/>
                <a:uLnTx/>
                <a:uFillTx/>
                <a:latin typeface="Arial"/>
                <a:ea typeface="+mn-ea"/>
                <a:cs typeface="Arial"/>
              </a:rPr>
              <a:t>card</a:t>
            </a:r>
            <a:r>
              <a:rPr kumimoji="0" sz="2400" b="0" i="0" u="none" strike="noStrike" kern="1200" cap="none" spc="-190" normalizeH="0" baseline="0" noProof="0" dirty="0">
                <a:ln>
                  <a:noFill/>
                </a:ln>
                <a:solidFill>
                  <a:prstClr val="black"/>
                </a:solidFill>
                <a:effectLst/>
                <a:uLnTx/>
                <a:uFillTx/>
                <a:latin typeface="Arial"/>
                <a:ea typeface="+mn-ea"/>
                <a:cs typeface="Arial"/>
              </a:rPr>
              <a:t> </a:t>
            </a:r>
            <a:r>
              <a:rPr kumimoji="0" sz="2400" b="0" i="0" u="none" strike="noStrike" kern="1200" cap="none" spc="-30" normalizeH="0" baseline="0" noProof="0" dirty="0">
                <a:ln>
                  <a:noFill/>
                </a:ln>
                <a:solidFill>
                  <a:prstClr val="black"/>
                </a:solidFill>
                <a:effectLst/>
                <a:uLnTx/>
                <a:uFillTx/>
                <a:latin typeface="Arial"/>
                <a:ea typeface="+mn-ea"/>
                <a:cs typeface="Arial"/>
              </a:rPr>
              <a:t>for</a:t>
            </a:r>
            <a:r>
              <a:rPr kumimoji="0" sz="2400" b="0" i="0" u="none" strike="noStrike" kern="1200" cap="none" spc="-170" normalizeH="0" baseline="0" noProof="0" dirty="0">
                <a:ln>
                  <a:noFill/>
                </a:ln>
                <a:solidFill>
                  <a:prstClr val="black"/>
                </a:solidFill>
                <a:effectLst/>
                <a:uLnTx/>
                <a:uFillTx/>
                <a:latin typeface="Arial"/>
                <a:ea typeface="+mn-ea"/>
                <a:cs typeface="Arial"/>
              </a:rPr>
              <a:t> </a:t>
            </a:r>
            <a:r>
              <a:rPr kumimoji="0" sz="2400" b="0" i="0" u="none" strike="noStrike" kern="1200" cap="none" spc="-165" normalizeH="0" baseline="0" noProof="0" dirty="0">
                <a:ln>
                  <a:noFill/>
                </a:ln>
                <a:solidFill>
                  <a:prstClr val="black"/>
                </a:solidFill>
                <a:effectLst/>
                <a:uLnTx/>
                <a:uFillTx/>
                <a:latin typeface="Arial"/>
                <a:ea typeface="+mn-ea"/>
                <a:cs typeface="Arial"/>
              </a:rPr>
              <a:t>each</a:t>
            </a:r>
            <a:r>
              <a:rPr kumimoji="0" sz="2400" b="0" i="0" u="none" strike="noStrike" kern="1200" cap="none" spc="-190" normalizeH="0" baseline="0" noProof="0" dirty="0">
                <a:ln>
                  <a:noFill/>
                </a:ln>
                <a:solidFill>
                  <a:prstClr val="black"/>
                </a:solidFill>
                <a:effectLst/>
                <a:uLnTx/>
                <a:uFillTx/>
                <a:latin typeface="Arial"/>
                <a:ea typeface="+mn-ea"/>
                <a:cs typeface="Arial"/>
              </a:rPr>
              <a:t> </a:t>
            </a:r>
            <a:r>
              <a:rPr kumimoji="0" sz="2400" b="0" i="0" u="none" strike="noStrike" kern="1200" cap="none" spc="-135" normalizeH="0" baseline="0" noProof="0" dirty="0">
                <a:ln>
                  <a:noFill/>
                </a:ln>
                <a:solidFill>
                  <a:prstClr val="black"/>
                </a:solidFill>
                <a:effectLst/>
                <a:uLnTx/>
                <a:uFillTx/>
                <a:latin typeface="Arial"/>
                <a:ea typeface="+mn-ea"/>
                <a:cs typeface="Arial"/>
              </a:rPr>
              <a:t>possible</a:t>
            </a:r>
            <a:r>
              <a:rPr kumimoji="0" sz="2400" b="0" i="0" u="none" strike="noStrike" kern="1200" cap="none" spc="-185" normalizeH="0" baseline="0" noProof="0" dirty="0">
                <a:ln>
                  <a:noFill/>
                </a:ln>
                <a:solidFill>
                  <a:prstClr val="black"/>
                </a:solidFill>
                <a:effectLst/>
                <a:uLnTx/>
                <a:uFillTx/>
                <a:latin typeface="Arial"/>
                <a:ea typeface="+mn-ea"/>
                <a:cs typeface="Arial"/>
              </a:rPr>
              <a:t> </a:t>
            </a:r>
            <a:r>
              <a:rPr kumimoji="0" sz="2400" b="0" i="0" u="none" strike="noStrike" kern="1200" cap="none" spc="-229" normalizeH="0" baseline="0" noProof="0" dirty="0">
                <a:ln>
                  <a:noFill/>
                </a:ln>
                <a:solidFill>
                  <a:prstClr val="black"/>
                </a:solidFill>
                <a:effectLst/>
                <a:uLnTx/>
                <a:uFillTx/>
                <a:latin typeface="Arial"/>
                <a:ea typeface="+mn-ea"/>
                <a:cs typeface="Arial"/>
              </a:rPr>
              <a:t>essay</a:t>
            </a:r>
            <a:r>
              <a:rPr kumimoji="0" sz="2400" b="0" i="0" u="none" strike="noStrike" kern="1200" cap="none" spc="-180" normalizeH="0" baseline="0" noProof="0" dirty="0">
                <a:ln>
                  <a:noFill/>
                </a:ln>
                <a:solidFill>
                  <a:prstClr val="black"/>
                </a:solidFill>
                <a:effectLst/>
                <a:uLnTx/>
                <a:uFillTx/>
                <a:latin typeface="Arial"/>
                <a:ea typeface="+mn-ea"/>
                <a:cs typeface="Arial"/>
              </a:rPr>
              <a:t> </a:t>
            </a:r>
            <a:r>
              <a:rPr kumimoji="0" sz="2400" b="0" i="0" u="none" strike="noStrike" kern="1200" cap="none" spc="-100" normalizeH="0" baseline="0" noProof="0" dirty="0">
                <a:ln>
                  <a:noFill/>
                </a:ln>
                <a:solidFill>
                  <a:prstClr val="black"/>
                </a:solidFill>
                <a:effectLst/>
                <a:uLnTx/>
                <a:uFillTx/>
                <a:latin typeface="Arial"/>
                <a:ea typeface="+mn-ea"/>
                <a:cs typeface="Arial"/>
              </a:rPr>
              <a:t>question.</a:t>
            </a:r>
            <a:r>
              <a:rPr kumimoji="0" sz="2400" b="0" i="0" u="none" strike="noStrike" kern="1200" cap="none" spc="-190" normalizeH="0" baseline="0" noProof="0" dirty="0">
                <a:ln>
                  <a:noFill/>
                </a:ln>
                <a:solidFill>
                  <a:prstClr val="black"/>
                </a:solidFill>
                <a:effectLst/>
                <a:uLnTx/>
                <a:uFillTx/>
                <a:latin typeface="Arial"/>
                <a:ea typeface="+mn-ea"/>
                <a:cs typeface="Arial"/>
              </a:rPr>
              <a:t> </a:t>
            </a:r>
            <a:r>
              <a:rPr kumimoji="0" sz="2400" b="0" i="0" u="none" strike="noStrike" kern="1200" cap="none" spc="-65" normalizeH="0" baseline="0" noProof="0" dirty="0">
                <a:ln>
                  <a:noFill/>
                </a:ln>
                <a:solidFill>
                  <a:prstClr val="black"/>
                </a:solidFill>
                <a:effectLst/>
                <a:uLnTx/>
                <a:uFillTx/>
                <a:latin typeface="Arial"/>
                <a:ea typeface="+mn-ea"/>
                <a:cs typeface="Arial"/>
              </a:rPr>
              <a:t>It’s</a:t>
            </a:r>
            <a:r>
              <a:rPr kumimoji="0" sz="2400" b="0" i="0" u="none" strike="noStrike" kern="1200" cap="none" spc="-175" normalizeH="0" baseline="0" noProof="0" dirty="0">
                <a:ln>
                  <a:noFill/>
                </a:ln>
                <a:solidFill>
                  <a:prstClr val="black"/>
                </a:solidFill>
                <a:effectLst/>
                <a:uLnTx/>
                <a:uFillTx/>
                <a:latin typeface="Arial"/>
                <a:ea typeface="+mn-ea"/>
                <a:cs typeface="Arial"/>
              </a:rPr>
              <a:t> </a:t>
            </a:r>
            <a:r>
              <a:rPr kumimoji="0" sz="2400" b="0" i="0" u="none" strike="noStrike" kern="1200" cap="none" spc="-210" normalizeH="0" baseline="0" noProof="0" dirty="0">
                <a:ln>
                  <a:noFill/>
                </a:ln>
                <a:solidFill>
                  <a:prstClr val="black"/>
                </a:solidFill>
                <a:effectLst/>
                <a:uLnTx/>
                <a:uFillTx/>
                <a:latin typeface="Arial"/>
                <a:ea typeface="+mn-ea"/>
                <a:cs typeface="Arial"/>
              </a:rPr>
              <a:t>a  </a:t>
            </a:r>
            <a:r>
              <a:rPr kumimoji="0" sz="2400" b="0" i="0" u="none" strike="noStrike" kern="1200" cap="none" spc="-114" normalizeH="0" baseline="0" noProof="0" dirty="0">
                <a:ln>
                  <a:noFill/>
                </a:ln>
                <a:solidFill>
                  <a:prstClr val="black"/>
                </a:solidFill>
                <a:effectLst/>
                <a:uLnTx/>
                <a:uFillTx/>
                <a:latin typeface="Arial"/>
                <a:ea typeface="+mn-ea"/>
                <a:cs typeface="Arial"/>
              </a:rPr>
              <a:t>simple</a:t>
            </a:r>
            <a:r>
              <a:rPr kumimoji="0" sz="2400" b="0" i="0" u="none" strike="noStrike" kern="1200" cap="none" spc="-204" normalizeH="0" baseline="0" noProof="0" dirty="0">
                <a:ln>
                  <a:noFill/>
                </a:ln>
                <a:solidFill>
                  <a:prstClr val="black"/>
                </a:solidFill>
                <a:effectLst/>
                <a:uLnTx/>
                <a:uFillTx/>
                <a:latin typeface="Arial"/>
                <a:ea typeface="+mn-ea"/>
                <a:cs typeface="Arial"/>
              </a:rPr>
              <a:t> </a:t>
            </a:r>
            <a:r>
              <a:rPr kumimoji="0" sz="2400" b="0" i="0" u="none" strike="noStrike" kern="1200" cap="none" spc="-165" normalizeH="0" baseline="0" noProof="0" dirty="0">
                <a:ln>
                  <a:noFill/>
                </a:ln>
                <a:solidFill>
                  <a:prstClr val="black"/>
                </a:solidFill>
                <a:effectLst/>
                <a:uLnTx/>
                <a:uFillTx/>
                <a:latin typeface="Arial"/>
                <a:ea typeface="+mn-ea"/>
                <a:cs typeface="Arial"/>
              </a:rPr>
              <a:t>way</a:t>
            </a:r>
            <a:r>
              <a:rPr kumimoji="0" sz="2400" b="0" i="0" u="none" strike="noStrike" kern="1200" cap="none" spc="-180" normalizeH="0" baseline="0" noProof="0" dirty="0">
                <a:ln>
                  <a:noFill/>
                </a:ln>
                <a:solidFill>
                  <a:prstClr val="black"/>
                </a:solidFill>
                <a:effectLst/>
                <a:uLnTx/>
                <a:uFillTx/>
                <a:latin typeface="Arial"/>
                <a:ea typeface="+mn-ea"/>
                <a:cs typeface="Arial"/>
              </a:rPr>
              <a:t> </a:t>
            </a:r>
            <a:r>
              <a:rPr kumimoji="0" sz="2400" b="0" i="0" u="none" strike="noStrike" kern="1200" cap="none" spc="-20" normalizeH="0" baseline="0" noProof="0" dirty="0">
                <a:ln>
                  <a:noFill/>
                </a:ln>
                <a:solidFill>
                  <a:prstClr val="black"/>
                </a:solidFill>
                <a:effectLst/>
                <a:uLnTx/>
                <a:uFillTx/>
                <a:latin typeface="Arial"/>
                <a:ea typeface="+mn-ea"/>
                <a:cs typeface="Arial"/>
              </a:rPr>
              <a:t>of</a:t>
            </a:r>
            <a:r>
              <a:rPr kumimoji="0" sz="2400" b="0" i="0" u="none" strike="noStrike" kern="1200" cap="none" spc="-175" normalizeH="0" baseline="0" noProof="0" dirty="0">
                <a:ln>
                  <a:noFill/>
                </a:ln>
                <a:solidFill>
                  <a:prstClr val="black"/>
                </a:solidFill>
                <a:effectLst/>
                <a:uLnTx/>
                <a:uFillTx/>
                <a:latin typeface="Arial"/>
                <a:ea typeface="+mn-ea"/>
                <a:cs typeface="Arial"/>
              </a:rPr>
              <a:t> </a:t>
            </a:r>
            <a:r>
              <a:rPr kumimoji="0" sz="2400" b="0" i="0" u="none" strike="noStrike" kern="1200" cap="none" spc="-85" normalizeH="0" baseline="0" noProof="0" dirty="0">
                <a:ln>
                  <a:noFill/>
                </a:ln>
                <a:solidFill>
                  <a:prstClr val="black"/>
                </a:solidFill>
                <a:effectLst/>
                <a:uLnTx/>
                <a:uFillTx/>
                <a:latin typeface="Arial"/>
                <a:ea typeface="+mn-ea"/>
                <a:cs typeface="Arial"/>
              </a:rPr>
              <a:t>building</a:t>
            </a:r>
            <a:r>
              <a:rPr kumimoji="0" sz="2400" b="0" i="0" u="none" strike="noStrike" kern="1200" cap="none" spc="-185" normalizeH="0" baseline="0" noProof="0" dirty="0">
                <a:ln>
                  <a:noFill/>
                </a:ln>
                <a:solidFill>
                  <a:prstClr val="black"/>
                </a:solidFill>
                <a:effectLst/>
                <a:uLnTx/>
                <a:uFillTx/>
                <a:latin typeface="Arial"/>
                <a:ea typeface="+mn-ea"/>
                <a:cs typeface="Arial"/>
              </a:rPr>
              <a:t> </a:t>
            </a:r>
            <a:r>
              <a:rPr kumimoji="0" sz="2400" b="0" i="0" u="none" strike="noStrike" kern="1200" cap="none" spc="-100" normalizeH="0" baseline="0" noProof="0" dirty="0">
                <a:ln>
                  <a:noFill/>
                </a:ln>
                <a:solidFill>
                  <a:prstClr val="black"/>
                </a:solidFill>
                <a:effectLst/>
                <a:uLnTx/>
                <a:uFillTx/>
                <a:latin typeface="Arial"/>
                <a:ea typeface="+mn-ea"/>
                <a:cs typeface="Arial"/>
              </a:rPr>
              <a:t>up</a:t>
            </a:r>
            <a:r>
              <a:rPr kumimoji="0" sz="2400" b="0" i="0" u="none" strike="noStrike" kern="1200" cap="none" spc="-165" normalizeH="0" baseline="0" noProof="0" dirty="0">
                <a:ln>
                  <a:noFill/>
                </a:ln>
                <a:solidFill>
                  <a:prstClr val="black"/>
                </a:solidFill>
                <a:effectLst/>
                <a:uLnTx/>
                <a:uFillTx/>
                <a:latin typeface="Arial"/>
                <a:ea typeface="+mn-ea"/>
                <a:cs typeface="Arial"/>
              </a:rPr>
              <a:t> </a:t>
            </a:r>
            <a:r>
              <a:rPr kumimoji="0" sz="2400" b="0" i="0" u="none" strike="noStrike" kern="1200" cap="none" spc="-210" normalizeH="0" baseline="0" noProof="0" dirty="0">
                <a:ln>
                  <a:noFill/>
                </a:ln>
                <a:solidFill>
                  <a:prstClr val="black"/>
                </a:solidFill>
                <a:effectLst/>
                <a:uLnTx/>
                <a:uFillTx/>
                <a:latin typeface="Arial"/>
                <a:ea typeface="+mn-ea"/>
                <a:cs typeface="Arial"/>
              </a:rPr>
              <a:t>a</a:t>
            </a:r>
            <a:r>
              <a:rPr kumimoji="0" sz="2400" b="0" i="0" u="none" strike="noStrike" kern="1200" cap="none" spc="-155" normalizeH="0" baseline="0" noProof="0" dirty="0">
                <a:ln>
                  <a:noFill/>
                </a:ln>
                <a:solidFill>
                  <a:prstClr val="black"/>
                </a:solidFill>
                <a:effectLst/>
                <a:uLnTx/>
                <a:uFillTx/>
                <a:latin typeface="Arial"/>
                <a:ea typeface="+mn-ea"/>
                <a:cs typeface="Arial"/>
              </a:rPr>
              <a:t> </a:t>
            </a:r>
            <a:r>
              <a:rPr kumimoji="0" sz="2400" b="0" i="0" u="none" strike="noStrike" kern="1200" cap="none" spc="-140" normalizeH="0" baseline="0" noProof="0" dirty="0">
                <a:ln>
                  <a:noFill/>
                </a:ln>
                <a:solidFill>
                  <a:prstClr val="black"/>
                </a:solidFill>
                <a:effectLst/>
                <a:uLnTx/>
                <a:uFillTx/>
                <a:latin typeface="Arial"/>
                <a:ea typeface="+mn-ea"/>
                <a:cs typeface="Arial"/>
              </a:rPr>
              <a:t>bank</a:t>
            </a:r>
            <a:r>
              <a:rPr kumimoji="0" sz="2400" b="0" i="0" u="none" strike="noStrike" kern="1200" cap="none" spc="-190" normalizeH="0" baseline="0" noProof="0" dirty="0">
                <a:ln>
                  <a:noFill/>
                </a:ln>
                <a:solidFill>
                  <a:prstClr val="black"/>
                </a:solidFill>
                <a:effectLst/>
                <a:uLnTx/>
                <a:uFillTx/>
                <a:latin typeface="Arial"/>
                <a:ea typeface="+mn-ea"/>
                <a:cs typeface="Arial"/>
              </a:rPr>
              <a:t> </a:t>
            </a:r>
            <a:r>
              <a:rPr kumimoji="0" sz="2400" b="0" i="0" u="none" strike="noStrike" kern="1200" cap="none" spc="-20" normalizeH="0" baseline="0" noProof="0" dirty="0">
                <a:ln>
                  <a:noFill/>
                </a:ln>
                <a:solidFill>
                  <a:prstClr val="black"/>
                </a:solidFill>
                <a:effectLst/>
                <a:uLnTx/>
                <a:uFillTx/>
                <a:latin typeface="Arial"/>
                <a:ea typeface="+mn-ea"/>
                <a:cs typeface="Arial"/>
              </a:rPr>
              <a:t>of</a:t>
            </a:r>
            <a:r>
              <a:rPr kumimoji="0" sz="2400" b="0" i="0" u="none" strike="noStrike" kern="1200" cap="none" spc="-160" normalizeH="0" baseline="0" noProof="0" dirty="0">
                <a:ln>
                  <a:noFill/>
                </a:ln>
                <a:solidFill>
                  <a:prstClr val="black"/>
                </a:solidFill>
                <a:effectLst/>
                <a:uLnTx/>
                <a:uFillTx/>
                <a:latin typeface="Arial"/>
                <a:ea typeface="+mn-ea"/>
                <a:cs typeface="Arial"/>
              </a:rPr>
              <a:t> </a:t>
            </a:r>
            <a:r>
              <a:rPr kumimoji="0" sz="2400" b="0" i="0" u="none" strike="noStrike" kern="1200" cap="none" spc="-229" normalizeH="0" baseline="0" noProof="0" dirty="0">
                <a:ln>
                  <a:noFill/>
                </a:ln>
                <a:solidFill>
                  <a:prstClr val="black"/>
                </a:solidFill>
                <a:effectLst/>
                <a:uLnTx/>
                <a:uFillTx/>
                <a:latin typeface="Arial"/>
                <a:ea typeface="+mn-ea"/>
                <a:cs typeface="Arial"/>
              </a:rPr>
              <a:t>essay</a:t>
            </a:r>
            <a:r>
              <a:rPr kumimoji="0" sz="2400" b="0" i="0" u="none" strike="noStrike" kern="1200" cap="none" spc="-185" normalizeH="0" baseline="0" noProof="0" dirty="0">
                <a:ln>
                  <a:noFill/>
                </a:ln>
                <a:solidFill>
                  <a:prstClr val="black"/>
                </a:solidFill>
                <a:effectLst/>
                <a:uLnTx/>
                <a:uFillTx/>
                <a:latin typeface="Arial"/>
                <a:ea typeface="+mn-ea"/>
                <a:cs typeface="Arial"/>
              </a:rPr>
              <a:t> </a:t>
            </a:r>
            <a:r>
              <a:rPr kumimoji="0" sz="2400" b="0" i="0" u="none" strike="noStrike" kern="1200" cap="none" spc="-135" normalizeH="0" baseline="0" noProof="0" dirty="0">
                <a:ln>
                  <a:noFill/>
                </a:ln>
                <a:solidFill>
                  <a:prstClr val="black"/>
                </a:solidFill>
                <a:effectLst/>
                <a:uLnTx/>
                <a:uFillTx/>
                <a:latin typeface="Arial"/>
                <a:ea typeface="+mn-ea"/>
                <a:cs typeface="Arial"/>
              </a:rPr>
              <a:t>plans.</a:t>
            </a:r>
            <a:endParaRPr kumimoji="0" sz="2400" b="0" i="0" u="none" strike="noStrike" kern="1200" cap="none" spc="0" normalizeH="0" baseline="0" noProof="0">
              <a:ln>
                <a:noFill/>
              </a:ln>
              <a:solidFill>
                <a:prstClr val="black"/>
              </a:solidFill>
              <a:effectLst/>
              <a:uLnTx/>
              <a:uFillTx/>
              <a:latin typeface="Arial"/>
              <a:ea typeface="+mn-ea"/>
              <a:cs typeface="Arial"/>
            </a:endParaRPr>
          </a:p>
        </p:txBody>
      </p:sp>
      <p:sp>
        <p:nvSpPr>
          <p:cNvPr id="5" name="object 5"/>
          <p:cNvSpPr/>
          <p:nvPr/>
        </p:nvSpPr>
        <p:spPr>
          <a:xfrm>
            <a:off x="160250" y="62484"/>
            <a:ext cx="3034751" cy="2894785"/>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261359" y="3105924"/>
            <a:ext cx="8773668" cy="337259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4465053" y="305904"/>
            <a:ext cx="6157595" cy="939800"/>
          </a:xfrm>
          <a:prstGeom prst="rect">
            <a:avLst/>
          </a:prstGeom>
        </p:spPr>
        <p:txBody>
          <a:bodyPr vert="horz" wrap="square" lIns="0" tIns="12700" rIns="0" bIns="0" rtlCol="0">
            <a:spAutoFit/>
          </a:bodyPr>
          <a:lstStyle/>
          <a:p>
            <a:pPr marL="12700">
              <a:lnSpc>
                <a:spcPct val="100000"/>
              </a:lnSpc>
              <a:spcBef>
                <a:spcPts val="100"/>
              </a:spcBef>
            </a:pPr>
            <a:r>
              <a:rPr sz="6000" spc="-345" dirty="0"/>
              <a:t>Forest: </a:t>
            </a:r>
            <a:r>
              <a:rPr sz="6000" spc="-545" dirty="0"/>
              <a:t>Stay</a:t>
            </a:r>
            <a:r>
              <a:rPr sz="6000" spc="-500" dirty="0"/>
              <a:t> </a:t>
            </a:r>
            <a:r>
              <a:rPr sz="6000" spc="-490" dirty="0"/>
              <a:t>Focused</a:t>
            </a:r>
            <a:endParaRPr sz="6000"/>
          </a:p>
        </p:txBody>
      </p:sp>
      <p:sp>
        <p:nvSpPr>
          <p:cNvPr id="4" name="object 4"/>
          <p:cNvSpPr txBox="1">
            <a:spLocks noGrp="1"/>
          </p:cNvSpPr>
          <p:nvPr>
            <p:ph type="body" idx="1"/>
          </p:nvPr>
        </p:nvSpPr>
        <p:spPr>
          <a:prstGeom prst="rect">
            <a:avLst/>
          </a:prstGeom>
        </p:spPr>
        <p:txBody>
          <a:bodyPr vert="horz" wrap="square" lIns="0" tIns="12700" rIns="0" bIns="0" rtlCol="0">
            <a:spAutoFit/>
          </a:bodyPr>
          <a:lstStyle/>
          <a:p>
            <a:pPr marL="12700" marR="5080">
              <a:lnSpc>
                <a:spcPct val="100000"/>
              </a:lnSpc>
              <a:spcBef>
                <a:spcPts val="100"/>
              </a:spcBef>
            </a:pPr>
            <a:r>
              <a:rPr b="0" spc="-250" dirty="0">
                <a:latin typeface="Arial"/>
                <a:cs typeface="Arial"/>
                <a:hlinkClick r:id="rId3"/>
              </a:rPr>
              <a:t>You</a:t>
            </a:r>
            <a:r>
              <a:rPr b="0" spc="-250" dirty="0">
                <a:latin typeface="Arial"/>
                <a:cs typeface="Arial"/>
              </a:rPr>
              <a:t>Tube</a:t>
            </a:r>
            <a:r>
              <a:rPr b="0" spc="-185" dirty="0">
                <a:latin typeface="Arial"/>
                <a:cs typeface="Arial"/>
              </a:rPr>
              <a:t> </a:t>
            </a:r>
            <a:r>
              <a:rPr b="0" spc="-114" dirty="0">
                <a:latin typeface="Arial"/>
                <a:cs typeface="Arial"/>
              </a:rPr>
              <a:t>binging</a:t>
            </a:r>
            <a:r>
              <a:rPr b="0" spc="-180" dirty="0">
                <a:latin typeface="Arial"/>
                <a:cs typeface="Arial"/>
              </a:rPr>
              <a:t> </a:t>
            </a:r>
            <a:r>
              <a:rPr b="0" spc="-145" dirty="0">
                <a:latin typeface="Arial"/>
                <a:cs typeface="Arial"/>
              </a:rPr>
              <a:t>is</a:t>
            </a:r>
            <a:r>
              <a:rPr b="0" spc="-150" dirty="0">
                <a:latin typeface="Arial"/>
                <a:cs typeface="Arial"/>
              </a:rPr>
              <a:t> </a:t>
            </a:r>
            <a:r>
              <a:rPr b="0" spc="-210" dirty="0">
                <a:latin typeface="Arial"/>
                <a:cs typeface="Arial"/>
              </a:rPr>
              <a:t>a</a:t>
            </a:r>
            <a:r>
              <a:rPr b="0" spc="-135" dirty="0">
                <a:latin typeface="Arial"/>
                <a:cs typeface="Arial"/>
              </a:rPr>
              <a:t> </a:t>
            </a:r>
            <a:r>
              <a:rPr b="0" spc="-100" dirty="0">
                <a:latin typeface="Arial"/>
                <a:cs typeface="Arial"/>
              </a:rPr>
              <a:t>real</a:t>
            </a:r>
            <a:r>
              <a:rPr b="0" spc="-160" dirty="0">
                <a:latin typeface="Arial"/>
                <a:cs typeface="Arial"/>
              </a:rPr>
              <a:t> </a:t>
            </a:r>
            <a:r>
              <a:rPr b="0" spc="-95" dirty="0">
                <a:latin typeface="Arial"/>
                <a:cs typeface="Arial"/>
              </a:rPr>
              <a:t>problem,</a:t>
            </a:r>
            <a:r>
              <a:rPr b="0" spc="-175" dirty="0">
                <a:latin typeface="Arial"/>
                <a:cs typeface="Arial"/>
              </a:rPr>
              <a:t> </a:t>
            </a:r>
            <a:r>
              <a:rPr b="0" spc="-114" dirty="0">
                <a:latin typeface="Arial"/>
                <a:cs typeface="Arial"/>
              </a:rPr>
              <a:t>one</a:t>
            </a:r>
            <a:r>
              <a:rPr b="0" spc="-180" dirty="0">
                <a:latin typeface="Arial"/>
                <a:cs typeface="Arial"/>
              </a:rPr>
              <a:t> </a:t>
            </a:r>
            <a:r>
              <a:rPr b="0" spc="-90" dirty="0">
                <a:latin typeface="Arial"/>
                <a:cs typeface="Arial"/>
              </a:rPr>
              <a:t>innocent</a:t>
            </a:r>
            <a:r>
              <a:rPr b="0" spc="-170" dirty="0">
                <a:latin typeface="Arial"/>
                <a:cs typeface="Arial"/>
              </a:rPr>
              <a:t> </a:t>
            </a:r>
            <a:r>
              <a:rPr b="0" spc="-20" dirty="0">
                <a:latin typeface="Arial"/>
                <a:cs typeface="Arial"/>
              </a:rPr>
              <a:t>film</a:t>
            </a:r>
            <a:r>
              <a:rPr b="0" spc="-200" dirty="0">
                <a:latin typeface="Arial"/>
                <a:cs typeface="Arial"/>
              </a:rPr>
              <a:t> </a:t>
            </a:r>
            <a:r>
              <a:rPr b="0" spc="-45" dirty="0">
                <a:latin typeface="Arial"/>
                <a:cs typeface="Arial"/>
              </a:rPr>
              <a:t>trailer</a:t>
            </a:r>
            <a:r>
              <a:rPr b="0" spc="-185" dirty="0">
                <a:latin typeface="Arial"/>
                <a:cs typeface="Arial"/>
              </a:rPr>
              <a:t> </a:t>
            </a:r>
            <a:r>
              <a:rPr b="0" spc="-170" dirty="0">
                <a:latin typeface="Arial"/>
                <a:cs typeface="Arial"/>
              </a:rPr>
              <a:t>can</a:t>
            </a:r>
            <a:r>
              <a:rPr b="0" spc="-190" dirty="0">
                <a:latin typeface="Arial"/>
                <a:cs typeface="Arial"/>
              </a:rPr>
              <a:t> </a:t>
            </a:r>
            <a:r>
              <a:rPr b="0" spc="-105" dirty="0">
                <a:latin typeface="Arial"/>
                <a:cs typeface="Arial"/>
              </a:rPr>
              <a:t>quickly  </a:t>
            </a:r>
            <a:r>
              <a:rPr b="0" spc="-15" dirty="0">
                <a:latin typeface="Arial"/>
                <a:cs typeface="Arial"/>
              </a:rPr>
              <a:t>turn</a:t>
            </a:r>
            <a:r>
              <a:rPr b="0" spc="-190" dirty="0">
                <a:latin typeface="Arial"/>
                <a:cs typeface="Arial"/>
              </a:rPr>
              <a:t> </a:t>
            </a:r>
            <a:r>
              <a:rPr b="0" spc="-30" dirty="0">
                <a:latin typeface="Arial"/>
                <a:cs typeface="Arial"/>
              </a:rPr>
              <a:t>into</a:t>
            </a:r>
            <a:r>
              <a:rPr b="0" spc="-175" dirty="0">
                <a:latin typeface="Arial"/>
                <a:cs typeface="Arial"/>
              </a:rPr>
              <a:t> </a:t>
            </a:r>
            <a:r>
              <a:rPr b="0" spc="-210" dirty="0">
                <a:latin typeface="Arial"/>
                <a:cs typeface="Arial"/>
              </a:rPr>
              <a:t>a</a:t>
            </a:r>
            <a:r>
              <a:rPr b="0" spc="-155" dirty="0">
                <a:latin typeface="Arial"/>
                <a:cs typeface="Arial"/>
              </a:rPr>
              <a:t> </a:t>
            </a:r>
            <a:r>
              <a:rPr b="0" spc="-70" dirty="0">
                <a:latin typeface="Arial"/>
                <a:cs typeface="Arial"/>
              </a:rPr>
              <a:t>four-hour</a:t>
            </a:r>
            <a:r>
              <a:rPr b="0" spc="-170" dirty="0">
                <a:latin typeface="Arial"/>
                <a:cs typeface="Arial"/>
              </a:rPr>
              <a:t> </a:t>
            </a:r>
            <a:r>
              <a:rPr b="0" spc="-105" dirty="0">
                <a:latin typeface="Arial"/>
                <a:cs typeface="Arial"/>
              </a:rPr>
              <a:t>marathon.</a:t>
            </a:r>
            <a:r>
              <a:rPr b="0" spc="-170" dirty="0">
                <a:latin typeface="Arial"/>
                <a:cs typeface="Arial"/>
              </a:rPr>
              <a:t> Open</a:t>
            </a:r>
            <a:r>
              <a:rPr b="0" spc="-190" dirty="0">
                <a:latin typeface="Arial"/>
                <a:cs typeface="Arial"/>
              </a:rPr>
              <a:t> </a:t>
            </a:r>
            <a:r>
              <a:rPr b="0" spc="-45" dirty="0">
                <a:latin typeface="Arial"/>
                <a:cs typeface="Arial"/>
              </a:rPr>
              <a:t>the</a:t>
            </a:r>
            <a:r>
              <a:rPr b="0" spc="-185" dirty="0">
                <a:latin typeface="Arial"/>
                <a:cs typeface="Arial"/>
              </a:rPr>
              <a:t> </a:t>
            </a:r>
            <a:r>
              <a:rPr b="0" spc="-135" dirty="0">
                <a:latin typeface="Arial"/>
                <a:cs typeface="Arial"/>
              </a:rPr>
              <a:t>app</a:t>
            </a:r>
            <a:r>
              <a:rPr b="0" spc="-170" dirty="0">
                <a:latin typeface="Arial"/>
                <a:cs typeface="Arial"/>
              </a:rPr>
              <a:t> </a:t>
            </a:r>
            <a:r>
              <a:rPr b="0" spc="-125" dirty="0">
                <a:latin typeface="Arial"/>
                <a:cs typeface="Arial"/>
              </a:rPr>
              <a:t>whenever</a:t>
            </a:r>
            <a:r>
              <a:rPr b="0" spc="-175" dirty="0">
                <a:latin typeface="Arial"/>
                <a:cs typeface="Arial"/>
              </a:rPr>
              <a:t> </a:t>
            </a:r>
            <a:r>
              <a:rPr b="0" spc="-125" dirty="0">
                <a:latin typeface="Arial"/>
                <a:cs typeface="Arial"/>
              </a:rPr>
              <a:t>you</a:t>
            </a:r>
            <a:r>
              <a:rPr b="0" spc="-185" dirty="0">
                <a:latin typeface="Arial"/>
                <a:cs typeface="Arial"/>
              </a:rPr>
              <a:t> </a:t>
            </a:r>
            <a:r>
              <a:rPr b="0" spc="-55" dirty="0">
                <a:latin typeface="Arial"/>
                <a:cs typeface="Arial"/>
              </a:rPr>
              <a:t>sit</a:t>
            </a:r>
            <a:r>
              <a:rPr b="0" spc="-155" dirty="0">
                <a:latin typeface="Arial"/>
                <a:cs typeface="Arial"/>
              </a:rPr>
              <a:t> </a:t>
            </a:r>
            <a:r>
              <a:rPr b="0" spc="-105" dirty="0">
                <a:latin typeface="Arial"/>
                <a:cs typeface="Arial"/>
              </a:rPr>
              <a:t>down  </a:t>
            </a:r>
            <a:r>
              <a:rPr b="0" spc="5" dirty="0">
                <a:latin typeface="Arial"/>
                <a:cs typeface="Arial"/>
              </a:rPr>
              <a:t>to </a:t>
            </a:r>
            <a:r>
              <a:rPr b="0" spc="-135" dirty="0">
                <a:latin typeface="Arial"/>
                <a:cs typeface="Arial"/>
              </a:rPr>
              <a:t>revise and </a:t>
            </a:r>
            <a:r>
              <a:rPr b="0" spc="-65" dirty="0">
                <a:latin typeface="Arial"/>
                <a:cs typeface="Arial"/>
              </a:rPr>
              <a:t>you’ll </a:t>
            </a:r>
            <a:r>
              <a:rPr b="0" spc="-70" dirty="0">
                <a:latin typeface="Arial"/>
                <a:cs typeface="Arial"/>
              </a:rPr>
              <a:t>plant </a:t>
            </a:r>
            <a:r>
              <a:rPr b="0" spc="-210" dirty="0">
                <a:latin typeface="Arial"/>
                <a:cs typeface="Arial"/>
              </a:rPr>
              <a:t>a </a:t>
            </a:r>
            <a:r>
              <a:rPr b="0" spc="-65" dirty="0">
                <a:latin typeface="Arial"/>
                <a:cs typeface="Arial"/>
              </a:rPr>
              <a:t>tree, </a:t>
            </a:r>
            <a:r>
              <a:rPr b="0" spc="-114" dirty="0">
                <a:latin typeface="Arial"/>
                <a:cs typeface="Arial"/>
              </a:rPr>
              <a:t>open </a:t>
            </a:r>
            <a:r>
              <a:rPr b="0" spc="-90" dirty="0">
                <a:latin typeface="Arial"/>
                <a:cs typeface="Arial"/>
              </a:rPr>
              <a:t>your </a:t>
            </a:r>
            <a:r>
              <a:rPr b="0" spc="-114" dirty="0">
                <a:latin typeface="Arial"/>
                <a:cs typeface="Arial"/>
              </a:rPr>
              <a:t>phone </a:t>
            </a:r>
            <a:r>
              <a:rPr b="0" spc="-160" dirty="0">
                <a:latin typeface="Arial"/>
                <a:cs typeface="Arial"/>
              </a:rPr>
              <a:t>again </a:t>
            </a:r>
            <a:r>
              <a:rPr b="0" spc="-70" dirty="0">
                <a:latin typeface="Arial"/>
                <a:cs typeface="Arial"/>
              </a:rPr>
              <a:t>while </a:t>
            </a:r>
            <a:r>
              <a:rPr b="0" spc="-100" dirty="0">
                <a:latin typeface="Arial"/>
                <a:cs typeface="Arial"/>
              </a:rPr>
              <a:t>you’re  </a:t>
            </a:r>
            <a:r>
              <a:rPr b="0" spc="-105" dirty="0">
                <a:latin typeface="Arial"/>
                <a:cs typeface="Arial"/>
              </a:rPr>
              <a:t>meant</a:t>
            </a:r>
            <a:r>
              <a:rPr b="0" spc="-180" dirty="0">
                <a:latin typeface="Arial"/>
                <a:cs typeface="Arial"/>
              </a:rPr>
              <a:t> </a:t>
            </a:r>
            <a:r>
              <a:rPr b="0" spc="5" dirty="0">
                <a:latin typeface="Arial"/>
                <a:cs typeface="Arial"/>
              </a:rPr>
              <a:t>to</a:t>
            </a:r>
            <a:r>
              <a:rPr b="0" spc="-160" dirty="0">
                <a:latin typeface="Arial"/>
                <a:cs typeface="Arial"/>
              </a:rPr>
              <a:t> </a:t>
            </a:r>
            <a:r>
              <a:rPr b="0" spc="-130" dirty="0">
                <a:latin typeface="Arial"/>
                <a:cs typeface="Arial"/>
              </a:rPr>
              <a:t>be</a:t>
            </a:r>
            <a:r>
              <a:rPr b="0" spc="-160" dirty="0">
                <a:latin typeface="Arial"/>
                <a:cs typeface="Arial"/>
              </a:rPr>
              <a:t> </a:t>
            </a:r>
            <a:r>
              <a:rPr b="0" spc="-200" dirty="0">
                <a:latin typeface="Arial"/>
                <a:cs typeface="Arial"/>
              </a:rPr>
              <a:t>revising…</a:t>
            </a:r>
            <a:r>
              <a:rPr b="0" spc="-195" dirty="0">
                <a:latin typeface="Arial"/>
                <a:cs typeface="Arial"/>
              </a:rPr>
              <a:t> </a:t>
            </a:r>
            <a:r>
              <a:rPr b="0" spc="-45" dirty="0">
                <a:latin typeface="Arial"/>
                <a:cs typeface="Arial"/>
              </a:rPr>
              <a:t>the</a:t>
            </a:r>
            <a:r>
              <a:rPr b="0" spc="-180" dirty="0">
                <a:latin typeface="Arial"/>
                <a:cs typeface="Arial"/>
              </a:rPr>
              <a:t> </a:t>
            </a:r>
            <a:r>
              <a:rPr b="0" spc="-50" dirty="0">
                <a:latin typeface="Arial"/>
                <a:cs typeface="Arial"/>
              </a:rPr>
              <a:t>tree</a:t>
            </a:r>
            <a:r>
              <a:rPr b="0" spc="-195" dirty="0">
                <a:latin typeface="Arial"/>
                <a:cs typeface="Arial"/>
              </a:rPr>
              <a:t> </a:t>
            </a:r>
            <a:r>
              <a:rPr b="0" spc="-130" dirty="0">
                <a:latin typeface="Arial"/>
                <a:cs typeface="Arial"/>
              </a:rPr>
              <a:t>dies.</a:t>
            </a:r>
            <a:r>
              <a:rPr b="0" spc="-170" dirty="0">
                <a:latin typeface="Arial"/>
                <a:cs typeface="Arial"/>
              </a:rPr>
              <a:t> </a:t>
            </a:r>
            <a:r>
              <a:rPr b="0" spc="-70" dirty="0">
                <a:latin typeface="Arial"/>
                <a:cs typeface="Arial"/>
              </a:rPr>
              <a:t>Don’t</a:t>
            </a:r>
            <a:r>
              <a:rPr b="0" spc="-180" dirty="0">
                <a:latin typeface="Arial"/>
                <a:cs typeface="Arial"/>
              </a:rPr>
              <a:t> </a:t>
            </a:r>
            <a:r>
              <a:rPr b="0" spc="-45" dirty="0">
                <a:latin typeface="Arial"/>
                <a:cs typeface="Arial"/>
              </a:rPr>
              <a:t>kill</a:t>
            </a:r>
            <a:r>
              <a:rPr b="0" spc="-150" dirty="0">
                <a:latin typeface="Arial"/>
                <a:cs typeface="Arial"/>
              </a:rPr>
              <a:t> </a:t>
            </a:r>
            <a:r>
              <a:rPr b="0" spc="-45" dirty="0">
                <a:latin typeface="Arial"/>
                <a:cs typeface="Arial"/>
              </a:rPr>
              <a:t>the</a:t>
            </a:r>
            <a:r>
              <a:rPr b="0" spc="-185" dirty="0">
                <a:latin typeface="Arial"/>
                <a:cs typeface="Arial"/>
              </a:rPr>
              <a:t> </a:t>
            </a:r>
            <a:r>
              <a:rPr b="0" spc="-105" dirty="0">
                <a:latin typeface="Arial"/>
                <a:cs typeface="Arial"/>
              </a:rPr>
              <a:t>trees.</a:t>
            </a:r>
            <a:r>
              <a:rPr b="0" spc="-170" dirty="0">
                <a:latin typeface="Arial"/>
                <a:cs typeface="Arial"/>
              </a:rPr>
              <a:t> </a:t>
            </a:r>
            <a:r>
              <a:rPr b="0" spc="-215" dirty="0">
                <a:latin typeface="Arial"/>
                <a:cs typeface="Arial"/>
              </a:rPr>
              <a:t>Stay</a:t>
            </a:r>
            <a:r>
              <a:rPr b="0" spc="-185" dirty="0">
                <a:latin typeface="Arial"/>
                <a:cs typeface="Arial"/>
              </a:rPr>
              <a:t> </a:t>
            </a:r>
            <a:r>
              <a:rPr b="0" spc="-90" dirty="0">
                <a:latin typeface="Arial"/>
                <a:cs typeface="Arial"/>
              </a:rPr>
              <a:t>focused!!</a:t>
            </a:r>
          </a:p>
        </p:txBody>
      </p:sp>
      <p:sp>
        <p:nvSpPr>
          <p:cNvPr id="5" name="object 5"/>
          <p:cNvSpPr/>
          <p:nvPr/>
        </p:nvSpPr>
        <p:spPr>
          <a:xfrm>
            <a:off x="24383" y="234344"/>
            <a:ext cx="3116479" cy="2955998"/>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463017" y="305904"/>
            <a:ext cx="2148840" cy="939800"/>
          </a:xfrm>
          <a:prstGeom prst="rect">
            <a:avLst/>
          </a:prstGeom>
        </p:spPr>
        <p:txBody>
          <a:bodyPr vert="horz" wrap="square" lIns="0" tIns="12700" rIns="0" bIns="0" rtlCol="0">
            <a:spAutoFit/>
          </a:bodyPr>
          <a:lstStyle/>
          <a:p>
            <a:pPr marL="12700">
              <a:lnSpc>
                <a:spcPct val="100000"/>
              </a:lnSpc>
              <a:spcBef>
                <a:spcPts val="100"/>
              </a:spcBef>
            </a:pPr>
            <a:r>
              <a:rPr sz="6000" spc="-740" dirty="0"/>
              <a:t>Q</a:t>
            </a:r>
            <a:r>
              <a:rPr sz="6000" spc="-270" dirty="0"/>
              <a:t>u</a:t>
            </a:r>
            <a:r>
              <a:rPr sz="6000" spc="-30" dirty="0"/>
              <a:t>i</a:t>
            </a:r>
            <a:r>
              <a:rPr sz="6000" spc="-690" dirty="0"/>
              <a:t>z</a:t>
            </a:r>
            <a:r>
              <a:rPr sz="6000" spc="-40" dirty="0"/>
              <a:t>l</a:t>
            </a:r>
            <a:r>
              <a:rPr sz="6000" spc="-110" dirty="0"/>
              <a:t>et</a:t>
            </a:r>
            <a:endParaRPr sz="6000"/>
          </a:p>
        </p:txBody>
      </p:sp>
      <p:sp>
        <p:nvSpPr>
          <p:cNvPr id="3" name="object 3"/>
          <p:cNvSpPr txBox="1"/>
          <p:nvPr/>
        </p:nvSpPr>
        <p:spPr>
          <a:xfrm>
            <a:off x="3411918" y="1445196"/>
            <a:ext cx="8670290" cy="148844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175" normalizeH="0" baseline="0" noProof="0" dirty="0">
                <a:ln>
                  <a:noFill/>
                </a:ln>
                <a:solidFill>
                  <a:prstClr val="black"/>
                </a:solidFill>
                <a:effectLst/>
                <a:uLnTx/>
                <a:uFillTx/>
                <a:latin typeface="Arial"/>
                <a:ea typeface="+mn-ea"/>
                <a:cs typeface="Arial"/>
                <a:hlinkClick r:id="rId2"/>
              </a:rPr>
              <a:t>This </a:t>
            </a:r>
            <a:r>
              <a:rPr kumimoji="0" sz="2400" b="0" i="0" u="none" strike="noStrike" kern="1200" cap="none" spc="-145" normalizeH="0" baseline="0" noProof="0" dirty="0">
                <a:ln>
                  <a:noFill/>
                </a:ln>
                <a:solidFill>
                  <a:prstClr val="black"/>
                </a:solidFill>
                <a:effectLst/>
                <a:uLnTx/>
                <a:uFillTx/>
                <a:latin typeface="Arial"/>
                <a:ea typeface="+mn-ea"/>
                <a:cs typeface="Arial"/>
              </a:rPr>
              <a:t>is </a:t>
            </a:r>
            <a:r>
              <a:rPr kumimoji="0" sz="2400" b="0" i="0" u="none" strike="noStrike" kern="1200" cap="none" spc="-210" normalizeH="0" baseline="0" noProof="0" dirty="0">
                <a:ln>
                  <a:noFill/>
                </a:ln>
                <a:solidFill>
                  <a:prstClr val="black"/>
                </a:solidFill>
                <a:effectLst/>
                <a:uLnTx/>
                <a:uFillTx/>
                <a:latin typeface="Arial"/>
                <a:ea typeface="+mn-ea"/>
                <a:cs typeface="Arial"/>
              </a:rPr>
              <a:t>a </a:t>
            </a:r>
            <a:r>
              <a:rPr kumimoji="0" sz="2400" b="0" i="0" u="none" strike="noStrike" kern="1200" cap="none" spc="-110" normalizeH="0" baseline="0" noProof="0" dirty="0">
                <a:ln>
                  <a:noFill/>
                </a:ln>
                <a:solidFill>
                  <a:prstClr val="black"/>
                </a:solidFill>
                <a:effectLst/>
                <a:uLnTx/>
                <a:uFillTx/>
                <a:latin typeface="Arial"/>
                <a:ea typeface="+mn-ea"/>
                <a:cs typeface="Arial"/>
              </a:rPr>
              <a:t>great </a:t>
            </a:r>
            <a:r>
              <a:rPr kumimoji="0" sz="2400" b="0" i="0" u="none" strike="noStrike" kern="1200" cap="none" spc="-75" normalizeH="0" baseline="0" noProof="0" dirty="0">
                <a:ln>
                  <a:noFill/>
                </a:ln>
                <a:solidFill>
                  <a:prstClr val="black"/>
                </a:solidFill>
                <a:effectLst/>
                <a:uLnTx/>
                <a:uFillTx/>
                <a:latin typeface="Arial"/>
                <a:ea typeface="+mn-ea"/>
                <a:cs typeface="Arial"/>
              </a:rPr>
              <a:t>free </a:t>
            </a:r>
            <a:r>
              <a:rPr kumimoji="0" sz="2400" b="0" i="0" u="none" strike="noStrike" kern="1200" cap="none" spc="-105" normalizeH="0" baseline="0" noProof="0" dirty="0">
                <a:ln>
                  <a:noFill/>
                </a:ln>
                <a:solidFill>
                  <a:prstClr val="black"/>
                </a:solidFill>
                <a:effectLst/>
                <a:uLnTx/>
                <a:uFillTx/>
                <a:latin typeface="Arial"/>
                <a:ea typeface="+mn-ea"/>
                <a:cs typeface="Arial"/>
              </a:rPr>
              <a:t>download </a:t>
            </a:r>
            <a:r>
              <a:rPr kumimoji="0" sz="2400" b="0" i="0" u="none" strike="noStrike" kern="1200" cap="none" spc="-95" normalizeH="0" baseline="0" noProof="0" dirty="0">
                <a:ln>
                  <a:noFill/>
                </a:ln>
                <a:solidFill>
                  <a:prstClr val="black"/>
                </a:solidFill>
                <a:effectLst/>
                <a:uLnTx/>
                <a:uFillTx/>
                <a:latin typeface="Arial"/>
                <a:ea typeface="+mn-ea"/>
                <a:cs typeface="Arial"/>
              </a:rPr>
              <a:t>which </a:t>
            </a:r>
            <a:r>
              <a:rPr kumimoji="0" sz="2400" b="0" i="0" u="none" strike="noStrike" kern="1200" cap="none" spc="-120" normalizeH="0" baseline="0" noProof="0" dirty="0">
                <a:ln>
                  <a:noFill/>
                </a:ln>
                <a:solidFill>
                  <a:prstClr val="black"/>
                </a:solidFill>
                <a:effectLst/>
                <a:uLnTx/>
                <a:uFillTx/>
                <a:latin typeface="Arial"/>
                <a:ea typeface="+mn-ea"/>
                <a:cs typeface="Arial"/>
              </a:rPr>
              <a:t>allows </a:t>
            </a:r>
            <a:r>
              <a:rPr kumimoji="0" sz="2400" b="0" i="0" u="none" strike="noStrike" kern="1200" cap="none" spc="-125" normalizeH="0" baseline="0" noProof="0" dirty="0">
                <a:ln>
                  <a:noFill/>
                </a:ln>
                <a:solidFill>
                  <a:prstClr val="black"/>
                </a:solidFill>
                <a:effectLst/>
                <a:uLnTx/>
                <a:uFillTx/>
                <a:latin typeface="Arial"/>
                <a:ea typeface="+mn-ea"/>
                <a:cs typeface="Arial"/>
              </a:rPr>
              <a:t>you </a:t>
            </a:r>
            <a:r>
              <a:rPr kumimoji="0" sz="2400" b="0" i="0" u="none" strike="noStrike" kern="1200" cap="none" spc="5" normalizeH="0" baseline="0" noProof="0" dirty="0">
                <a:ln>
                  <a:noFill/>
                </a:ln>
                <a:solidFill>
                  <a:prstClr val="black"/>
                </a:solidFill>
                <a:effectLst/>
                <a:uLnTx/>
                <a:uFillTx/>
                <a:latin typeface="Arial"/>
                <a:ea typeface="+mn-ea"/>
                <a:cs typeface="Arial"/>
              </a:rPr>
              <a:t>to </a:t>
            </a:r>
            <a:r>
              <a:rPr kumimoji="0" sz="2400" b="0" i="0" u="none" strike="noStrike" kern="1200" cap="none" spc="-185" normalizeH="0" baseline="0" noProof="0" dirty="0">
                <a:ln>
                  <a:noFill/>
                </a:ln>
                <a:solidFill>
                  <a:prstClr val="black"/>
                </a:solidFill>
                <a:effectLst/>
                <a:uLnTx/>
                <a:uFillTx/>
                <a:latin typeface="Arial"/>
                <a:ea typeface="+mn-ea"/>
                <a:cs typeface="Arial"/>
              </a:rPr>
              <a:t>make </a:t>
            </a:r>
            <a:r>
              <a:rPr kumimoji="0" sz="2400" b="0" i="0" u="none" strike="noStrike" kern="1200" cap="none" spc="-140" normalizeH="0" baseline="0" noProof="0" dirty="0">
                <a:ln>
                  <a:noFill/>
                </a:ln>
                <a:solidFill>
                  <a:prstClr val="black"/>
                </a:solidFill>
                <a:effectLst/>
                <a:uLnTx/>
                <a:uFillTx/>
                <a:latin typeface="Arial"/>
                <a:ea typeface="+mn-ea"/>
                <a:cs typeface="Arial"/>
              </a:rPr>
              <a:t>flashcards. </a:t>
            </a:r>
            <a:r>
              <a:rPr kumimoji="0" sz="2400" b="0" i="0" u="none" strike="noStrike" kern="1200" cap="none" spc="-280" normalizeH="0" baseline="0" noProof="0" dirty="0">
                <a:ln>
                  <a:noFill/>
                </a:ln>
                <a:solidFill>
                  <a:prstClr val="black"/>
                </a:solidFill>
                <a:effectLst/>
                <a:uLnTx/>
                <a:uFillTx/>
                <a:latin typeface="Arial"/>
                <a:ea typeface="+mn-ea"/>
                <a:cs typeface="Arial"/>
              </a:rPr>
              <a:t>You  </a:t>
            </a:r>
            <a:r>
              <a:rPr kumimoji="0" sz="2400" b="0" i="0" u="none" strike="noStrike" kern="1200" cap="none" spc="-170" normalizeH="0" baseline="0" noProof="0" dirty="0">
                <a:ln>
                  <a:noFill/>
                </a:ln>
                <a:solidFill>
                  <a:prstClr val="black"/>
                </a:solidFill>
                <a:effectLst/>
                <a:uLnTx/>
                <a:uFillTx/>
                <a:latin typeface="Arial"/>
                <a:ea typeface="+mn-ea"/>
                <a:cs typeface="Arial"/>
              </a:rPr>
              <a:t>can</a:t>
            </a:r>
            <a:r>
              <a:rPr kumimoji="0" sz="2400" b="0" i="0" u="none" strike="noStrike" kern="1200" cap="none" spc="-190" normalizeH="0" baseline="0" noProof="0" dirty="0">
                <a:ln>
                  <a:noFill/>
                </a:ln>
                <a:solidFill>
                  <a:prstClr val="black"/>
                </a:solidFill>
                <a:effectLst/>
                <a:uLnTx/>
                <a:uFillTx/>
                <a:latin typeface="Arial"/>
                <a:ea typeface="+mn-ea"/>
                <a:cs typeface="Arial"/>
              </a:rPr>
              <a:t> </a:t>
            </a:r>
            <a:r>
              <a:rPr kumimoji="0" sz="2400" b="0" i="0" u="none" strike="noStrike" kern="1200" cap="none" spc="-180" normalizeH="0" baseline="0" noProof="0" dirty="0">
                <a:ln>
                  <a:noFill/>
                </a:ln>
                <a:solidFill>
                  <a:prstClr val="black"/>
                </a:solidFill>
                <a:effectLst/>
                <a:uLnTx/>
                <a:uFillTx/>
                <a:latin typeface="Arial"/>
                <a:ea typeface="+mn-ea"/>
                <a:cs typeface="Arial"/>
              </a:rPr>
              <a:t>use</a:t>
            </a:r>
            <a:r>
              <a:rPr kumimoji="0" sz="2400" b="0" i="0" u="none" strike="noStrike" kern="1200" cap="none" spc="-170" normalizeH="0" baseline="0" noProof="0" dirty="0">
                <a:ln>
                  <a:noFill/>
                </a:ln>
                <a:solidFill>
                  <a:prstClr val="black"/>
                </a:solidFill>
                <a:effectLst/>
                <a:uLnTx/>
                <a:uFillTx/>
                <a:latin typeface="Arial"/>
                <a:ea typeface="+mn-ea"/>
                <a:cs typeface="Arial"/>
              </a:rPr>
              <a:t> </a:t>
            </a:r>
            <a:r>
              <a:rPr kumimoji="0" sz="2400" b="0" i="0" u="none" strike="noStrike" kern="1200" cap="none" spc="-110" normalizeH="0" baseline="0" noProof="0" dirty="0">
                <a:ln>
                  <a:noFill/>
                </a:ln>
                <a:solidFill>
                  <a:prstClr val="black"/>
                </a:solidFill>
                <a:effectLst/>
                <a:uLnTx/>
                <a:uFillTx/>
                <a:latin typeface="Arial"/>
                <a:ea typeface="+mn-ea"/>
                <a:cs typeface="Arial"/>
              </a:rPr>
              <a:t>Quizlet</a:t>
            </a:r>
            <a:r>
              <a:rPr kumimoji="0" sz="2400" b="0" i="0" u="none" strike="noStrike" kern="1200" cap="none" spc="-180" normalizeH="0" baseline="0" noProof="0" dirty="0">
                <a:ln>
                  <a:noFill/>
                </a:ln>
                <a:solidFill>
                  <a:prstClr val="black"/>
                </a:solidFill>
                <a:effectLst/>
                <a:uLnTx/>
                <a:uFillTx/>
                <a:latin typeface="Arial"/>
                <a:ea typeface="+mn-ea"/>
                <a:cs typeface="Arial"/>
              </a:rPr>
              <a:t> </a:t>
            </a:r>
            <a:r>
              <a:rPr kumimoji="0" sz="2400" b="0" i="0" u="none" strike="noStrike" kern="1200" cap="none" spc="-50" normalizeH="0" baseline="0" noProof="0" dirty="0">
                <a:ln>
                  <a:noFill/>
                </a:ln>
                <a:solidFill>
                  <a:prstClr val="black"/>
                </a:solidFill>
                <a:effectLst/>
                <a:uLnTx/>
                <a:uFillTx/>
                <a:latin typeface="Arial"/>
                <a:ea typeface="+mn-ea"/>
                <a:cs typeface="Arial"/>
              </a:rPr>
              <a:t>in</a:t>
            </a:r>
            <a:r>
              <a:rPr kumimoji="0" sz="2400" b="0" i="0" u="none" strike="noStrike" kern="1200" cap="none" spc="-145" normalizeH="0" baseline="0" noProof="0" dirty="0">
                <a:ln>
                  <a:noFill/>
                </a:ln>
                <a:solidFill>
                  <a:prstClr val="black"/>
                </a:solidFill>
                <a:effectLst/>
                <a:uLnTx/>
                <a:uFillTx/>
                <a:latin typeface="Arial"/>
                <a:ea typeface="+mn-ea"/>
                <a:cs typeface="Arial"/>
              </a:rPr>
              <a:t> </a:t>
            </a:r>
            <a:r>
              <a:rPr kumimoji="0" sz="2400" b="0" i="0" u="none" strike="noStrike" kern="1200" cap="none" spc="-210" normalizeH="0" baseline="0" noProof="0" dirty="0">
                <a:ln>
                  <a:noFill/>
                </a:ln>
                <a:solidFill>
                  <a:prstClr val="black"/>
                </a:solidFill>
                <a:effectLst/>
                <a:uLnTx/>
                <a:uFillTx/>
                <a:latin typeface="Arial"/>
                <a:ea typeface="+mn-ea"/>
                <a:cs typeface="Arial"/>
              </a:rPr>
              <a:t>a</a:t>
            </a:r>
            <a:r>
              <a:rPr kumimoji="0" sz="2400" b="0" i="0" u="none" strike="noStrike" kern="1200" cap="none" spc="-150" normalizeH="0" baseline="0" noProof="0" dirty="0">
                <a:ln>
                  <a:noFill/>
                </a:ln>
                <a:solidFill>
                  <a:prstClr val="black"/>
                </a:solidFill>
                <a:effectLst/>
                <a:uLnTx/>
                <a:uFillTx/>
                <a:latin typeface="Arial"/>
                <a:ea typeface="+mn-ea"/>
                <a:cs typeface="Arial"/>
              </a:rPr>
              <a:t> </a:t>
            </a:r>
            <a:r>
              <a:rPr kumimoji="0" sz="2400" b="0" i="0" u="none" strike="noStrike" kern="1200" cap="none" spc="-85" normalizeH="0" baseline="0" noProof="0" dirty="0">
                <a:ln>
                  <a:noFill/>
                </a:ln>
                <a:solidFill>
                  <a:prstClr val="black"/>
                </a:solidFill>
                <a:effectLst/>
                <a:uLnTx/>
                <a:uFillTx/>
                <a:latin typeface="Arial"/>
                <a:ea typeface="+mn-ea"/>
                <a:cs typeface="Arial"/>
              </a:rPr>
              <a:t>few</a:t>
            </a:r>
            <a:r>
              <a:rPr kumimoji="0" sz="2400" b="0" i="0" u="none" strike="noStrike" kern="1200" cap="none" spc="-190" normalizeH="0" baseline="0" noProof="0" dirty="0">
                <a:ln>
                  <a:noFill/>
                </a:ln>
                <a:solidFill>
                  <a:prstClr val="black"/>
                </a:solidFill>
                <a:effectLst/>
                <a:uLnTx/>
                <a:uFillTx/>
                <a:latin typeface="Arial"/>
                <a:ea typeface="+mn-ea"/>
                <a:cs typeface="Arial"/>
              </a:rPr>
              <a:t> </a:t>
            </a:r>
            <a:r>
              <a:rPr kumimoji="0" sz="2400" b="0" i="0" u="none" strike="noStrike" kern="1200" cap="none" spc="-60" normalizeH="0" baseline="0" noProof="0" dirty="0">
                <a:ln>
                  <a:noFill/>
                </a:ln>
                <a:solidFill>
                  <a:prstClr val="black"/>
                </a:solidFill>
                <a:effectLst/>
                <a:uLnTx/>
                <a:uFillTx/>
                <a:latin typeface="Arial"/>
                <a:ea typeface="+mn-ea"/>
                <a:cs typeface="Arial"/>
              </a:rPr>
              <a:t>different</a:t>
            </a:r>
            <a:r>
              <a:rPr kumimoji="0" sz="2400" b="0" i="0" u="none" strike="noStrike" kern="1200" cap="none" spc="-180" normalizeH="0" baseline="0" noProof="0" dirty="0">
                <a:ln>
                  <a:noFill/>
                </a:ln>
                <a:solidFill>
                  <a:prstClr val="black"/>
                </a:solidFill>
                <a:effectLst/>
                <a:uLnTx/>
                <a:uFillTx/>
                <a:latin typeface="Arial"/>
                <a:ea typeface="+mn-ea"/>
                <a:cs typeface="Arial"/>
              </a:rPr>
              <a:t> </a:t>
            </a:r>
            <a:r>
              <a:rPr kumimoji="0" sz="2400" b="0" i="0" u="none" strike="noStrike" kern="1200" cap="none" spc="-185" normalizeH="0" baseline="0" noProof="0" dirty="0">
                <a:ln>
                  <a:noFill/>
                </a:ln>
                <a:solidFill>
                  <a:prstClr val="black"/>
                </a:solidFill>
                <a:effectLst/>
                <a:uLnTx/>
                <a:uFillTx/>
                <a:latin typeface="Arial"/>
                <a:ea typeface="+mn-ea"/>
                <a:cs typeface="Arial"/>
              </a:rPr>
              <a:t>ways,</a:t>
            </a:r>
            <a:r>
              <a:rPr kumimoji="0" sz="2400" b="0" i="0" u="none" strike="noStrike" kern="1200" cap="none" spc="-170" normalizeH="0" baseline="0" noProof="0" dirty="0">
                <a:ln>
                  <a:noFill/>
                </a:ln>
                <a:solidFill>
                  <a:prstClr val="black"/>
                </a:solidFill>
                <a:effectLst/>
                <a:uLnTx/>
                <a:uFillTx/>
                <a:latin typeface="Arial"/>
                <a:ea typeface="+mn-ea"/>
                <a:cs typeface="Arial"/>
              </a:rPr>
              <a:t> </a:t>
            </a:r>
            <a:r>
              <a:rPr kumimoji="0" sz="2400" b="0" i="0" u="none" strike="noStrike" kern="1200" cap="none" spc="-30" normalizeH="0" baseline="0" noProof="0" dirty="0">
                <a:ln>
                  <a:noFill/>
                </a:ln>
                <a:solidFill>
                  <a:prstClr val="black"/>
                </a:solidFill>
                <a:effectLst/>
                <a:uLnTx/>
                <a:uFillTx/>
                <a:latin typeface="Arial"/>
                <a:ea typeface="+mn-ea"/>
                <a:cs typeface="Arial"/>
              </a:rPr>
              <a:t>for</a:t>
            </a:r>
            <a:r>
              <a:rPr kumimoji="0" sz="2400" b="0" i="0" u="none" strike="noStrike" kern="1200" cap="none" spc="-170" normalizeH="0" baseline="0" noProof="0" dirty="0">
                <a:ln>
                  <a:noFill/>
                </a:ln>
                <a:solidFill>
                  <a:prstClr val="black"/>
                </a:solidFill>
                <a:effectLst/>
                <a:uLnTx/>
                <a:uFillTx/>
                <a:latin typeface="Arial"/>
                <a:ea typeface="+mn-ea"/>
                <a:cs typeface="Arial"/>
              </a:rPr>
              <a:t> </a:t>
            </a:r>
            <a:r>
              <a:rPr kumimoji="0" sz="2400" b="0" i="0" u="none" strike="noStrike" kern="1200" cap="none" spc="-155" normalizeH="0" baseline="0" noProof="0" dirty="0">
                <a:ln>
                  <a:noFill/>
                </a:ln>
                <a:solidFill>
                  <a:prstClr val="black"/>
                </a:solidFill>
                <a:effectLst/>
                <a:uLnTx/>
                <a:uFillTx/>
                <a:latin typeface="Arial"/>
                <a:ea typeface="+mn-ea"/>
                <a:cs typeface="Arial"/>
              </a:rPr>
              <a:t>example</a:t>
            </a:r>
            <a:r>
              <a:rPr kumimoji="0" sz="2400" b="0" i="0" u="none" strike="noStrike" kern="1200" cap="none" spc="-185" normalizeH="0" baseline="0" noProof="0" dirty="0">
                <a:ln>
                  <a:noFill/>
                </a:ln>
                <a:solidFill>
                  <a:prstClr val="black"/>
                </a:solidFill>
                <a:effectLst/>
                <a:uLnTx/>
                <a:uFillTx/>
                <a:latin typeface="Arial"/>
                <a:ea typeface="+mn-ea"/>
                <a:cs typeface="Arial"/>
              </a:rPr>
              <a:t> </a:t>
            </a:r>
            <a:r>
              <a:rPr kumimoji="0" sz="2400" b="0" i="0" u="none" strike="noStrike" kern="1200" cap="none" spc="-125" normalizeH="0" baseline="0" noProof="0" dirty="0">
                <a:ln>
                  <a:noFill/>
                </a:ln>
                <a:solidFill>
                  <a:prstClr val="black"/>
                </a:solidFill>
                <a:effectLst/>
                <a:uLnTx/>
                <a:uFillTx/>
                <a:latin typeface="Arial"/>
                <a:ea typeface="+mn-ea"/>
                <a:cs typeface="Arial"/>
              </a:rPr>
              <a:t>you</a:t>
            </a:r>
            <a:r>
              <a:rPr kumimoji="0" sz="2400" b="0" i="0" u="none" strike="noStrike" kern="1200" cap="none" spc="-185" normalizeH="0" baseline="0" noProof="0" dirty="0">
                <a:ln>
                  <a:noFill/>
                </a:ln>
                <a:solidFill>
                  <a:prstClr val="black"/>
                </a:solidFill>
                <a:effectLst/>
                <a:uLnTx/>
                <a:uFillTx/>
                <a:latin typeface="Arial"/>
                <a:ea typeface="+mn-ea"/>
                <a:cs typeface="Arial"/>
              </a:rPr>
              <a:t> </a:t>
            </a:r>
            <a:r>
              <a:rPr kumimoji="0" sz="2400" b="0" i="0" u="none" strike="noStrike" kern="1200" cap="none" spc="-170" normalizeH="0" baseline="0" noProof="0" dirty="0">
                <a:ln>
                  <a:noFill/>
                </a:ln>
                <a:solidFill>
                  <a:prstClr val="black"/>
                </a:solidFill>
                <a:effectLst/>
                <a:uLnTx/>
                <a:uFillTx/>
                <a:latin typeface="Arial"/>
                <a:ea typeface="+mn-ea"/>
                <a:cs typeface="Arial"/>
              </a:rPr>
              <a:t>can</a:t>
            </a:r>
            <a:r>
              <a:rPr kumimoji="0" sz="2400" b="0" i="0" u="none" strike="noStrike" kern="1200" cap="none" spc="-190" normalizeH="0" baseline="0" noProof="0" dirty="0">
                <a:ln>
                  <a:noFill/>
                </a:ln>
                <a:solidFill>
                  <a:prstClr val="black"/>
                </a:solidFill>
                <a:effectLst/>
                <a:uLnTx/>
                <a:uFillTx/>
                <a:latin typeface="Arial"/>
                <a:ea typeface="+mn-ea"/>
                <a:cs typeface="Arial"/>
              </a:rPr>
              <a:t> </a:t>
            </a:r>
            <a:r>
              <a:rPr kumimoji="0" sz="2400" b="0" i="0" u="none" strike="noStrike" kern="1200" cap="none" spc="-145" normalizeH="0" baseline="0" noProof="0" dirty="0">
                <a:ln>
                  <a:noFill/>
                </a:ln>
                <a:solidFill>
                  <a:prstClr val="black"/>
                </a:solidFill>
                <a:effectLst/>
                <a:uLnTx/>
                <a:uFillTx/>
                <a:latin typeface="Arial"/>
                <a:ea typeface="+mn-ea"/>
                <a:cs typeface="Arial"/>
              </a:rPr>
              <a:t>race</a:t>
            </a:r>
            <a:r>
              <a:rPr kumimoji="0" sz="2400" b="0" i="0" u="none" strike="noStrike" kern="1200" cap="none" spc="-195" normalizeH="0" baseline="0" noProof="0" dirty="0">
                <a:ln>
                  <a:noFill/>
                </a:ln>
                <a:solidFill>
                  <a:prstClr val="black"/>
                </a:solidFill>
                <a:effectLst/>
                <a:uLnTx/>
                <a:uFillTx/>
                <a:latin typeface="Arial"/>
                <a:ea typeface="+mn-ea"/>
                <a:cs typeface="Arial"/>
              </a:rPr>
              <a:t> </a:t>
            </a:r>
            <a:r>
              <a:rPr kumimoji="0" sz="2400" b="0" i="0" u="none" strike="noStrike" kern="1200" cap="none" spc="-150" normalizeH="0" baseline="0" noProof="0" dirty="0">
                <a:ln>
                  <a:noFill/>
                </a:ln>
                <a:solidFill>
                  <a:prstClr val="black"/>
                </a:solidFill>
                <a:effectLst/>
                <a:uLnTx/>
                <a:uFillTx/>
                <a:latin typeface="Arial"/>
                <a:ea typeface="+mn-ea"/>
                <a:cs typeface="Arial"/>
              </a:rPr>
              <a:t>against  </a:t>
            </a:r>
            <a:r>
              <a:rPr kumimoji="0" sz="2400" b="0" i="0" u="none" strike="noStrike" kern="1200" cap="none" spc="-45" normalizeH="0" baseline="0" noProof="0" dirty="0">
                <a:ln>
                  <a:noFill/>
                </a:ln>
                <a:solidFill>
                  <a:prstClr val="black"/>
                </a:solidFill>
                <a:effectLst/>
                <a:uLnTx/>
                <a:uFillTx/>
                <a:latin typeface="Arial"/>
                <a:ea typeface="+mn-ea"/>
                <a:cs typeface="Arial"/>
              </a:rPr>
              <a:t>the</a:t>
            </a:r>
            <a:r>
              <a:rPr kumimoji="0" sz="2400" b="0" i="0" u="none" strike="noStrike" kern="1200" cap="none" spc="-190" normalizeH="0" baseline="0" noProof="0" dirty="0">
                <a:ln>
                  <a:noFill/>
                </a:ln>
                <a:solidFill>
                  <a:prstClr val="black"/>
                </a:solidFill>
                <a:effectLst/>
                <a:uLnTx/>
                <a:uFillTx/>
                <a:latin typeface="Arial"/>
                <a:ea typeface="+mn-ea"/>
                <a:cs typeface="Arial"/>
              </a:rPr>
              <a:t> </a:t>
            </a:r>
            <a:r>
              <a:rPr kumimoji="0" sz="2400" b="0" i="0" u="none" strike="noStrike" kern="1200" cap="none" spc="-130" normalizeH="0" baseline="0" noProof="0" dirty="0">
                <a:ln>
                  <a:noFill/>
                </a:ln>
                <a:solidFill>
                  <a:prstClr val="black"/>
                </a:solidFill>
                <a:effectLst/>
                <a:uLnTx/>
                <a:uFillTx/>
                <a:latin typeface="Arial"/>
                <a:ea typeface="+mn-ea"/>
                <a:cs typeface="Arial"/>
              </a:rPr>
              <a:t>clock</a:t>
            </a:r>
            <a:r>
              <a:rPr kumimoji="0" sz="2400" b="0" i="0" u="none" strike="noStrike" kern="1200" cap="none" spc="-190" normalizeH="0" baseline="0" noProof="0" dirty="0">
                <a:ln>
                  <a:noFill/>
                </a:ln>
                <a:solidFill>
                  <a:prstClr val="black"/>
                </a:solidFill>
                <a:effectLst/>
                <a:uLnTx/>
                <a:uFillTx/>
                <a:latin typeface="Arial"/>
                <a:ea typeface="+mn-ea"/>
                <a:cs typeface="Arial"/>
              </a:rPr>
              <a:t> </a:t>
            </a:r>
            <a:r>
              <a:rPr kumimoji="0" sz="2400" b="0" i="0" u="none" strike="noStrike" kern="1200" cap="none" spc="-50" normalizeH="0" baseline="0" noProof="0" dirty="0">
                <a:ln>
                  <a:noFill/>
                </a:ln>
                <a:solidFill>
                  <a:prstClr val="black"/>
                </a:solidFill>
                <a:effectLst/>
                <a:uLnTx/>
                <a:uFillTx/>
                <a:latin typeface="Arial"/>
                <a:ea typeface="+mn-ea"/>
                <a:cs typeface="Arial"/>
              </a:rPr>
              <a:t>in</a:t>
            </a:r>
            <a:r>
              <a:rPr kumimoji="0" sz="2400" b="0" i="0" u="none" strike="noStrike" kern="1200" cap="none" spc="-145" normalizeH="0" baseline="0" noProof="0" dirty="0">
                <a:ln>
                  <a:noFill/>
                </a:ln>
                <a:solidFill>
                  <a:prstClr val="black"/>
                </a:solidFill>
                <a:effectLst/>
                <a:uLnTx/>
                <a:uFillTx/>
                <a:latin typeface="Arial"/>
                <a:ea typeface="+mn-ea"/>
                <a:cs typeface="Arial"/>
              </a:rPr>
              <a:t> </a:t>
            </a:r>
            <a:r>
              <a:rPr kumimoji="0" sz="2400" b="0" i="0" u="none" strike="noStrike" kern="1200" cap="none" spc="-210" normalizeH="0" baseline="0" noProof="0" dirty="0">
                <a:ln>
                  <a:noFill/>
                </a:ln>
                <a:solidFill>
                  <a:prstClr val="black"/>
                </a:solidFill>
                <a:effectLst/>
                <a:uLnTx/>
                <a:uFillTx/>
                <a:latin typeface="Arial"/>
                <a:ea typeface="+mn-ea"/>
                <a:cs typeface="Arial"/>
              </a:rPr>
              <a:t>a</a:t>
            </a:r>
            <a:r>
              <a:rPr kumimoji="0" sz="2400" b="0" i="0" u="none" strike="noStrike" kern="1200" cap="none" spc="-155" normalizeH="0" baseline="0" noProof="0" dirty="0">
                <a:ln>
                  <a:noFill/>
                </a:ln>
                <a:solidFill>
                  <a:prstClr val="black"/>
                </a:solidFill>
                <a:effectLst/>
                <a:uLnTx/>
                <a:uFillTx/>
                <a:latin typeface="Arial"/>
                <a:ea typeface="+mn-ea"/>
                <a:cs typeface="Arial"/>
              </a:rPr>
              <a:t> </a:t>
            </a:r>
            <a:r>
              <a:rPr kumimoji="0" sz="2400" b="0" i="0" u="none" strike="noStrike" kern="1200" cap="none" spc="-190" normalizeH="0" baseline="0" noProof="0" dirty="0">
                <a:ln>
                  <a:noFill/>
                </a:ln>
                <a:solidFill>
                  <a:prstClr val="black"/>
                </a:solidFill>
                <a:effectLst/>
                <a:uLnTx/>
                <a:uFillTx/>
                <a:latin typeface="Arial"/>
                <a:ea typeface="+mn-ea"/>
                <a:cs typeface="Arial"/>
              </a:rPr>
              <a:t>game</a:t>
            </a:r>
            <a:r>
              <a:rPr kumimoji="0" sz="2400" b="0" i="0" u="none" strike="noStrike" kern="1200" cap="none" spc="-180" normalizeH="0" baseline="0" noProof="0" dirty="0">
                <a:ln>
                  <a:noFill/>
                </a:ln>
                <a:solidFill>
                  <a:prstClr val="black"/>
                </a:solidFill>
                <a:effectLst/>
                <a:uLnTx/>
                <a:uFillTx/>
                <a:latin typeface="Arial"/>
                <a:ea typeface="+mn-ea"/>
                <a:cs typeface="Arial"/>
              </a:rPr>
              <a:t> </a:t>
            </a:r>
            <a:r>
              <a:rPr kumimoji="0" sz="2400" b="0" i="0" u="none" strike="noStrike" kern="1200" cap="none" spc="-20" normalizeH="0" baseline="0" noProof="0" dirty="0">
                <a:ln>
                  <a:noFill/>
                </a:ln>
                <a:solidFill>
                  <a:prstClr val="black"/>
                </a:solidFill>
                <a:effectLst/>
                <a:uLnTx/>
                <a:uFillTx/>
                <a:latin typeface="Arial"/>
                <a:ea typeface="+mn-ea"/>
                <a:cs typeface="Arial"/>
              </a:rPr>
              <a:t>of</a:t>
            </a:r>
            <a:r>
              <a:rPr kumimoji="0" sz="2400" b="0" i="0" u="none" strike="noStrike" kern="1200" cap="none" spc="-175" normalizeH="0" baseline="0" noProof="0" dirty="0">
                <a:ln>
                  <a:noFill/>
                </a:ln>
                <a:solidFill>
                  <a:prstClr val="black"/>
                </a:solidFill>
                <a:effectLst/>
                <a:uLnTx/>
                <a:uFillTx/>
                <a:latin typeface="Arial"/>
                <a:ea typeface="+mn-ea"/>
                <a:cs typeface="Arial"/>
              </a:rPr>
              <a:t> </a:t>
            </a:r>
            <a:r>
              <a:rPr kumimoji="0" sz="2400" b="0" i="0" u="none" strike="noStrike" kern="1200" cap="none" spc="-114" normalizeH="0" baseline="0" noProof="0" dirty="0">
                <a:ln>
                  <a:noFill/>
                </a:ln>
                <a:solidFill>
                  <a:prstClr val="black"/>
                </a:solidFill>
                <a:effectLst/>
                <a:uLnTx/>
                <a:uFillTx/>
                <a:latin typeface="Arial"/>
                <a:ea typeface="+mn-ea"/>
                <a:cs typeface="Arial"/>
              </a:rPr>
              <a:t>match,</a:t>
            </a:r>
            <a:r>
              <a:rPr kumimoji="0" sz="2400" b="0" i="0" u="none" strike="noStrike" kern="1200" cap="none" spc="-170" normalizeH="0" baseline="0" noProof="0" dirty="0">
                <a:ln>
                  <a:noFill/>
                </a:ln>
                <a:solidFill>
                  <a:prstClr val="black"/>
                </a:solidFill>
                <a:effectLst/>
                <a:uLnTx/>
                <a:uFillTx/>
                <a:latin typeface="Arial"/>
                <a:ea typeface="+mn-ea"/>
                <a:cs typeface="Arial"/>
              </a:rPr>
              <a:t> </a:t>
            </a:r>
            <a:r>
              <a:rPr kumimoji="0" sz="2400" b="0" i="0" u="none" strike="noStrike" kern="1200" cap="none" spc="-65" normalizeH="0" baseline="0" noProof="0" dirty="0">
                <a:ln>
                  <a:noFill/>
                </a:ln>
                <a:solidFill>
                  <a:prstClr val="black"/>
                </a:solidFill>
                <a:effectLst/>
                <a:uLnTx/>
                <a:uFillTx/>
                <a:latin typeface="Arial"/>
                <a:ea typeface="+mn-ea"/>
                <a:cs typeface="Arial"/>
              </a:rPr>
              <a:t>test</a:t>
            </a:r>
            <a:r>
              <a:rPr kumimoji="0" sz="2400" b="0" i="0" u="none" strike="noStrike" kern="1200" cap="none" spc="-185" normalizeH="0" baseline="0" noProof="0" dirty="0">
                <a:ln>
                  <a:noFill/>
                </a:ln>
                <a:solidFill>
                  <a:prstClr val="black"/>
                </a:solidFill>
                <a:effectLst/>
                <a:uLnTx/>
                <a:uFillTx/>
                <a:latin typeface="Arial"/>
                <a:ea typeface="+mn-ea"/>
                <a:cs typeface="Arial"/>
              </a:rPr>
              <a:t> </a:t>
            </a:r>
            <a:r>
              <a:rPr kumimoji="0" sz="2400" b="0" i="0" u="none" strike="noStrike" kern="1200" cap="none" spc="-90" normalizeH="0" baseline="0" noProof="0" dirty="0">
                <a:ln>
                  <a:noFill/>
                </a:ln>
                <a:solidFill>
                  <a:prstClr val="black"/>
                </a:solidFill>
                <a:effectLst/>
                <a:uLnTx/>
                <a:uFillTx/>
                <a:latin typeface="Arial"/>
                <a:ea typeface="+mn-ea"/>
                <a:cs typeface="Arial"/>
              </a:rPr>
              <a:t>your</a:t>
            </a:r>
            <a:r>
              <a:rPr kumimoji="0" sz="2400" b="0" i="0" u="none" strike="noStrike" kern="1200" cap="none" spc="-185" normalizeH="0" baseline="0" noProof="0" dirty="0">
                <a:ln>
                  <a:noFill/>
                </a:ln>
                <a:solidFill>
                  <a:prstClr val="black"/>
                </a:solidFill>
                <a:effectLst/>
                <a:uLnTx/>
                <a:uFillTx/>
                <a:latin typeface="Arial"/>
                <a:ea typeface="+mn-ea"/>
                <a:cs typeface="Arial"/>
              </a:rPr>
              <a:t> </a:t>
            </a:r>
            <a:r>
              <a:rPr kumimoji="0" sz="2400" b="0" i="0" u="none" strike="noStrike" kern="1200" cap="none" spc="-110" normalizeH="0" baseline="0" noProof="0" dirty="0">
                <a:ln>
                  <a:noFill/>
                </a:ln>
                <a:solidFill>
                  <a:prstClr val="black"/>
                </a:solidFill>
                <a:effectLst/>
                <a:uLnTx/>
                <a:uFillTx/>
                <a:latin typeface="Arial"/>
                <a:ea typeface="+mn-ea"/>
                <a:cs typeface="Arial"/>
              </a:rPr>
              <a:t>memory</a:t>
            </a:r>
            <a:r>
              <a:rPr kumimoji="0" sz="2400" b="0" i="0" u="none" strike="noStrike" kern="1200" cap="none" spc="-190" normalizeH="0" baseline="0" noProof="0" dirty="0">
                <a:ln>
                  <a:noFill/>
                </a:ln>
                <a:solidFill>
                  <a:prstClr val="black"/>
                </a:solidFill>
                <a:effectLst/>
                <a:uLnTx/>
                <a:uFillTx/>
                <a:latin typeface="Arial"/>
                <a:ea typeface="+mn-ea"/>
                <a:cs typeface="Arial"/>
              </a:rPr>
              <a:t> </a:t>
            </a:r>
            <a:r>
              <a:rPr kumimoji="0" sz="2400" b="0" i="0" u="none" strike="noStrike" kern="1200" cap="none" spc="-15" normalizeH="0" baseline="0" noProof="0" dirty="0">
                <a:ln>
                  <a:noFill/>
                </a:ln>
                <a:solidFill>
                  <a:prstClr val="black"/>
                </a:solidFill>
                <a:effectLst/>
                <a:uLnTx/>
                <a:uFillTx/>
                <a:latin typeface="Arial"/>
                <a:ea typeface="+mn-ea"/>
                <a:cs typeface="Arial"/>
              </a:rPr>
              <a:t>with</a:t>
            </a:r>
            <a:r>
              <a:rPr kumimoji="0" sz="2400" b="0" i="0" u="none" strike="noStrike" kern="1200" cap="none" spc="-185" normalizeH="0" baseline="0" noProof="0" dirty="0">
                <a:ln>
                  <a:noFill/>
                </a:ln>
                <a:solidFill>
                  <a:prstClr val="black"/>
                </a:solidFill>
                <a:effectLst/>
                <a:uLnTx/>
                <a:uFillTx/>
                <a:latin typeface="Arial"/>
                <a:ea typeface="+mn-ea"/>
                <a:cs typeface="Arial"/>
              </a:rPr>
              <a:t> </a:t>
            </a:r>
            <a:r>
              <a:rPr kumimoji="0" sz="2400" b="0" i="0" u="none" strike="noStrike" kern="1200" cap="none" spc="-25" normalizeH="0" baseline="0" noProof="0" dirty="0">
                <a:ln>
                  <a:noFill/>
                </a:ln>
                <a:solidFill>
                  <a:prstClr val="black"/>
                </a:solidFill>
                <a:effectLst/>
                <a:uLnTx/>
                <a:uFillTx/>
                <a:latin typeface="Arial"/>
                <a:ea typeface="+mn-ea"/>
                <a:cs typeface="Arial"/>
              </a:rPr>
              <a:t>write</a:t>
            </a:r>
            <a:r>
              <a:rPr kumimoji="0" sz="2400" b="0" i="0" u="none" strike="noStrike" kern="1200" cap="none" spc="-200" normalizeH="0" baseline="0" noProof="0" dirty="0">
                <a:ln>
                  <a:noFill/>
                </a:ln>
                <a:solidFill>
                  <a:prstClr val="black"/>
                </a:solidFill>
                <a:effectLst/>
                <a:uLnTx/>
                <a:uFillTx/>
                <a:latin typeface="Arial"/>
                <a:ea typeface="+mn-ea"/>
                <a:cs typeface="Arial"/>
              </a:rPr>
              <a:t> </a:t>
            </a:r>
            <a:r>
              <a:rPr kumimoji="0" sz="2400" b="0" i="0" u="none" strike="noStrike" kern="1200" cap="none" spc="-120" normalizeH="0" baseline="0" noProof="0" dirty="0">
                <a:ln>
                  <a:noFill/>
                </a:ln>
                <a:solidFill>
                  <a:prstClr val="black"/>
                </a:solidFill>
                <a:effectLst/>
                <a:uLnTx/>
                <a:uFillTx/>
                <a:latin typeface="Arial"/>
                <a:ea typeface="+mn-ea"/>
                <a:cs typeface="Arial"/>
              </a:rPr>
              <a:t>mode</a:t>
            </a:r>
            <a:r>
              <a:rPr kumimoji="0" sz="2400" b="0" i="0" u="none" strike="noStrike" kern="1200" cap="none" spc="-195" normalizeH="0" baseline="0" noProof="0" dirty="0">
                <a:ln>
                  <a:noFill/>
                </a:ln>
                <a:solidFill>
                  <a:prstClr val="black"/>
                </a:solidFill>
                <a:effectLst/>
                <a:uLnTx/>
                <a:uFillTx/>
                <a:latin typeface="Arial"/>
                <a:ea typeface="+mn-ea"/>
                <a:cs typeface="Arial"/>
              </a:rPr>
              <a:t> </a:t>
            </a:r>
            <a:r>
              <a:rPr kumimoji="0" sz="2400" b="0" i="0" u="none" strike="noStrike" kern="1200" cap="none" spc="-30" normalizeH="0" baseline="0" noProof="0" dirty="0">
                <a:ln>
                  <a:noFill/>
                </a:ln>
                <a:solidFill>
                  <a:prstClr val="black"/>
                </a:solidFill>
                <a:effectLst/>
                <a:uLnTx/>
                <a:uFillTx/>
                <a:latin typeface="Arial"/>
                <a:ea typeface="+mn-ea"/>
                <a:cs typeface="Arial"/>
              </a:rPr>
              <a:t>or</a:t>
            </a:r>
            <a:r>
              <a:rPr kumimoji="0" sz="2400" b="0" i="0" u="none" strike="noStrike" kern="1200" cap="none" spc="-165" normalizeH="0" baseline="0" noProof="0" dirty="0">
                <a:ln>
                  <a:noFill/>
                </a:ln>
                <a:solidFill>
                  <a:prstClr val="black"/>
                </a:solidFill>
                <a:effectLst/>
                <a:uLnTx/>
                <a:uFillTx/>
                <a:latin typeface="Arial"/>
                <a:ea typeface="+mn-ea"/>
                <a:cs typeface="Arial"/>
              </a:rPr>
              <a:t> </a:t>
            </a:r>
            <a:r>
              <a:rPr kumimoji="0" sz="2400" b="0" i="0" u="none" strike="noStrike" kern="1200" cap="none" spc="-70" normalizeH="0" baseline="0" noProof="0" dirty="0">
                <a:ln>
                  <a:noFill/>
                </a:ln>
                <a:solidFill>
                  <a:prstClr val="black"/>
                </a:solidFill>
                <a:effectLst/>
                <a:uLnTx/>
                <a:uFillTx/>
                <a:latin typeface="Arial"/>
                <a:ea typeface="+mn-ea"/>
                <a:cs typeface="Arial"/>
              </a:rPr>
              <a:t>just  </a:t>
            </a:r>
            <a:r>
              <a:rPr kumimoji="0" sz="2400" b="0" i="0" u="none" strike="noStrike" kern="1200" cap="none" spc="-180" normalizeH="0" baseline="0" noProof="0" dirty="0">
                <a:ln>
                  <a:noFill/>
                </a:ln>
                <a:solidFill>
                  <a:prstClr val="black"/>
                </a:solidFill>
                <a:effectLst/>
                <a:uLnTx/>
                <a:uFillTx/>
                <a:latin typeface="Arial"/>
                <a:ea typeface="+mn-ea"/>
                <a:cs typeface="Arial"/>
              </a:rPr>
              <a:t>use</a:t>
            </a:r>
            <a:r>
              <a:rPr kumimoji="0" sz="2400" b="0" i="0" u="none" strike="noStrike" kern="1200" cap="none" spc="-175" normalizeH="0" baseline="0" noProof="0" dirty="0">
                <a:ln>
                  <a:noFill/>
                </a:ln>
                <a:solidFill>
                  <a:prstClr val="black"/>
                </a:solidFill>
                <a:effectLst/>
                <a:uLnTx/>
                <a:uFillTx/>
                <a:latin typeface="Arial"/>
                <a:ea typeface="+mn-ea"/>
                <a:cs typeface="Arial"/>
              </a:rPr>
              <a:t> </a:t>
            </a:r>
            <a:r>
              <a:rPr kumimoji="0" sz="2400" b="0" i="0" u="none" strike="noStrike" kern="1200" cap="none" spc="-45" normalizeH="0" baseline="0" noProof="0" dirty="0">
                <a:ln>
                  <a:noFill/>
                </a:ln>
                <a:solidFill>
                  <a:prstClr val="black"/>
                </a:solidFill>
                <a:effectLst/>
                <a:uLnTx/>
                <a:uFillTx/>
                <a:latin typeface="Arial"/>
                <a:ea typeface="+mn-ea"/>
                <a:cs typeface="Arial"/>
              </a:rPr>
              <a:t>the</a:t>
            </a:r>
            <a:r>
              <a:rPr kumimoji="0" sz="2400" b="0" i="0" u="none" strike="noStrike" kern="1200" cap="none" spc="-185" normalizeH="0" baseline="0" noProof="0" dirty="0">
                <a:ln>
                  <a:noFill/>
                </a:ln>
                <a:solidFill>
                  <a:prstClr val="black"/>
                </a:solidFill>
                <a:effectLst/>
                <a:uLnTx/>
                <a:uFillTx/>
                <a:latin typeface="Arial"/>
                <a:ea typeface="+mn-ea"/>
                <a:cs typeface="Arial"/>
              </a:rPr>
              <a:t> </a:t>
            </a:r>
            <a:r>
              <a:rPr kumimoji="0" sz="2400" b="0" i="0" u="none" strike="noStrike" kern="1200" cap="none" spc="-170" normalizeH="0" baseline="0" noProof="0" dirty="0">
                <a:ln>
                  <a:noFill/>
                </a:ln>
                <a:solidFill>
                  <a:prstClr val="black"/>
                </a:solidFill>
                <a:effectLst/>
                <a:uLnTx/>
                <a:uFillTx/>
                <a:latin typeface="Arial"/>
                <a:ea typeface="+mn-ea"/>
                <a:cs typeface="Arial"/>
              </a:rPr>
              <a:t>classic</a:t>
            </a:r>
            <a:r>
              <a:rPr kumimoji="0" sz="2400" b="0" i="0" u="none" strike="noStrike" kern="1200" cap="none" spc="-180" normalizeH="0" baseline="0" noProof="0" dirty="0">
                <a:ln>
                  <a:noFill/>
                </a:ln>
                <a:solidFill>
                  <a:prstClr val="black"/>
                </a:solidFill>
                <a:effectLst/>
                <a:uLnTx/>
                <a:uFillTx/>
                <a:latin typeface="Arial"/>
                <a:ea typeface="+mn-ea"/>
                <a:cs typeface="Arial"/>
              </a:rPr>
              <a:t> </a:t>
            </a:r>
            <a:r>
              <a:rPr kumimoji="0" sz="2400" b="0" i="0" u="none" strike="noStrike" kern="1200" cap="none" spc="-95" normalizeH="0" baseline="0" noProof="0" dirty="0">
                <a:ln>
                  <a:noFill/>
                </a:ln>
                <a:solidFill>
                  <a:prstClr val="black"/>
                </a:solidFill>
                <a:effectLst/>
                <a:uLnTx/>
                <a:uFillTx/>
                <a:latin typeface="Arial"/>
                <a:ea typeface="+mn-ea"/>
                <a:cs typeface="Arial"/>
              </a:rPr>
              <a:t>learn</a:t>
            </a:r>
            <a:r>
              <a:rPr kumimoji="0" sz="2400" b="0" i="0" u="none" strike="noStrike" kern="1200" cap="none" spc="-190" normalizeH="0" baseline="0" noProof="0" dirty="0">
                <a:ln>
                  <a:noFill/>
                </a:ln>
                <a:solidFill>
                  <a:prstClr val="black"/>
                </a:solidFill>
                <a:effectLst/>
                <a:uLnTx/>
                <a:uFillTx/>
                <a:latin typeface="Arial"/>
                <a:ea typeface="+mn-ea"/>
                <a:cs typeface="Arial"/>
              </a:rPr>
              <a:t> </a:t>
            </a:r>
            <a:r>
              <a:rPr kumimoji="0" sz="2400" b="0" i="0" u="none" strike="noStrike" kern="1200" cap="none" spc="-120" normalizeH="0" baseline="0" noProof="0" dirty="0">
                <a:ln>
                  <a:noFill/>
                </a:ln>
                <a:solidFill>
                  <a:prstClr val="black"/>
                </a:solidFill>
                <a:effectLst/>
                <a:uLnTx/>
                <a:uFillTx/>
                <a:latin typeface="Arial"/>
                <a:ea typeface="+mn-ea"/>
                <a:cs typeface="Arial"/>
              </a:rPr>
              <a:t>mode.</a:t>
            </a:r>
            <a:r>
              <a:rPr kumimoji="0" sz="2400" b="0" i="0" u="none" strike="noStrike" kern="1200" cap="none" spc="-170" normalizeH="0" baseline="0" noProof="0" dirty="0">
                <a:ln>
                  <a:noFill/>
                </a:ln>
                <a:solidFill>
                  <a:prstClr val="black"/>
                </a:solidFill>
                <a:effectLst/>
                <a:uLnTx/>
                <a:uFillTx/>
                <a:latin typeface="Arial"/>
                <a:ea typeface="+mn-ea"/>
                <a:cs typeface="Arial"/>
              </a:rPr>
              <a:t> </a:t>
            </a:r>
            <a:r>
              <a:rPr kumimoji="0" sz="2400" b="0" i="0" u="none" strike="noStrike" kern="1200" cap="none" spc="-220" normalizeH="0" baseline="0" noProof="0" dirty="0">
                <a:ln>
                  <a:noFill/>
                </a:ln>
                <a:solidFill>
                  <a:prstClr val="black"/>
                </a:solidFill>
                <a:effectLst/>
                <a:uLnTx/>
                <a:uFillTx/>
                <a:latin typeface="Arial"/>
                <a:ea typeface="+mn-ea"/>
                <a:cs typeface="Arial"/>
              </a:rPr>
              <a:t>Use</a:t>
            </a:r>
            <a:r>
              <a:rPr kumimoji="0" sz="2400" b="0" i="0" u="none" strike="noStrike" kern="1200" cap="none" spc="-190" normalizeH="0" baseline="0" noProof="0" dirty="0">
                <a:ln>
                  <a:noFill/>
                </a:ln>
                <a:solidFill>
                  <a:prstClr val="black"/>
                </a:solidFill>
                <a:effectLst/>
                <a:uLnTx/>
                <a:uFillTx/>
                <a:latin typeface="Arial"/>
                <a:ea typeface="+mn-ea"/>
                <a:cs typeface="Arial"/>
              </a:rPr>
              <a:t> </a:t>
            </a:r>
            <a:r>
              <a:rPr kumimoji="0" sz="2400" b="0" i="0" u="none" strike="noStrike" kern="1200" cap="none" spc="-125" normalizeH="0" baseline="0" noProof="0" dirty="0">
                <a:ln>
                  <a:noFill/>
                </a:ln>
                <a:solidFill>
                  <a:prstClr val="black"/>
                </a:solidFill>
                <a:effectLst/>
                <a:uLnTx/>
                <a:uFillTx/>
                <a:latin typeface="Arial"/>
                <a:ea typeface="+mn-ea"/>
                <a:cs typeface="Arial"/>
              </a:rPr>
              <a:t>pre-made</a:t>
            </a:r>
            <a:r>
              <a:rPr kumimoji="0" sz="2400" b="0" i="0" u="none" strike="noStrike" kern="1200" cap="none" spc="-200" normalizeH="0" baseline="0" noProof="0" dirty="0">
                <a:ln>
                  <a:noFill/>
                </a:ln>
                <a:solidFill>
                  <a:prstClr val="black"/>
                </a:solidFill>
                <a:effectLst/>
                <a:uLnTx/>
                <a:uFillTx/>
                <a:latin typeface="Arial"/>
                <a:ea typeface="+mn-ea"/>
                <a:cs typeface="Arial"/>
              </a:rPr>
              <a:t> </a:t>
            </a:r>
            <a:r>
              <a:rPr kumimoji="0" sz="2400" b="0" i="0" u="none" strike="noStrike" kern="1200" cap="none" spc="-165" normalizeH="0" baseline="0" noProof="0" dirty="0">
                <a:ln>
                  <a:noFill/>
                </a:ln>
                <a:solidFill>
                  <a:prstClr val="black"/>
                </a:solidFill>
                <a:effectLst/>
                <a:uLnTx/>
                <a:uFillTx/>
                <a:latin typeface="Arial"/>
                <a:ea typeface="+mn-ea"/>
                <a:cs typeface="Arial"/>
              </a:rPr>
              <a:t>cards</a:t>
            </a:r>
            <a:r>
              <a:rPr kumimoji="0" sz="2400" b="0" i="0" u="none" strike="noStrike" kern="1200" cap="none" spc="-180" normalizeH="0" baseline="0" noProof="0" dirty="0">
                <a:ln>
                  <a:noFill/>
                </a:ln>
                <a:solidFill>
                  <a:prstClr val="black"/>
                </a:solidFill>
                <a:effectLst/>
                <a:uLnTx/>
                <a:uFillTx/>
                <a:latin typeface="Arial"/>
                <a:ea typeface="+mn-ea"/>
                <a:cs typeface="Arial"/>
              </a:rPr>
              <a:t> </a:t>
            </a:r>
            <a:r>
              <a:rPr kumimoji="0" sz="2400" b="0" i="0" u="none" strike="noStrike" kern="1200" cap="none" spc="-30" normalizeH="0" baseline="0" noProof="0" dirty="0">
                <a:ln>
                  <a:noFill/>
                </a:ln>
                <a:solidFill>
                  <a:prstClr val="black"/>
                </a:solidFill>
                <a:effectLst/>
                <a:uLnTx/>
                <a:uFillTx/>
                <a:latin typeface="Arial"/>
                <a:ea typeface="+mn-ea"/>
                <a:cs typeface="Arial"/>
              </a:rPr>
              <a:t>or</a:t>
            </a:r>
            <a:r>
              <a:rPr kumimoji="0" sz="2400" b="0" i="0" u="none" strike="noStrike" kern="1200" cap="none" spc="-160" normalizeH="0" baseline="0" noProof="0" dirty="0">
                <a:ln>
                  <a:noFill/>
                </a:ln>
                <a:solidFill>
                  <a:prstClr val="black"/>
                </a:solidFill>
                <a:effectLst/>
                <a:uLnTx/>
                <a:uFillTx/>
                <a:latin typeface="Arial"/>
                <a:ea typeface="+mn-ea"/>
                <a:cs typeface="Arial"/>
              </a:rPr>
              <a:t> </a:t>
            </a:r>
            <a:r>
              <a:rPr kumimoji="0" sz="2400" b="0" i="0" u="none" strike="noStrike" kern="1200" cap="none" spc="-185" normalizeH="0" baseline="0" noProof="0" dirty="0">
                <a:ln>
                  <a:noFill/>
                </a:ln>
                <a:solidFill>
                  <a:prstClr val="black"/>
                </a:solidFill>
                <a:effectLst/>
                <a:uLnTx/>
                <a:uFillTx/>
                <a:latin typeface="Arial"/>
                <a:ea typeface="+mn-ea"/>
                <a:cs typeface="Arial"/>
              </a:rPr>
              <a:t>make</a:t>
            </a:r>
            <a:r>
              <a:rPr kumimoji="0" sz="2400" b="0" i="0" u="none" strike="noStrike" kern="1200" cap="none" spc="-190" normalizeH="0" baseline="0" noProof="0" dirty="0">
                <a:ln>
                  <a:noFill/>
                </a:ln>
                <a:solidFill>
                  <a:prstClr val="black"/>
                </a:solidFill>
                <a:effectLst/>
                <a:uLnTx/>
                <a:uFillTx/>
                <a:latin typeface="Arial"/>
                <a:ea typeface="+mn-ea"/>
                <a:cs typeface="Arial"/>
              </a:rPr>
              <a:t> </a:t>
            </a:r>
            <a:r>
              <a:rPr kumimoji="0" sz="2400" b="0" i="0" u="none" strike="noStrike" kern="1200" cap="none" spc="-90" normalizeH="0" baseline="0" noProof="0" dirty="0">
                <a:ln>
                  <a:noFill/>
                </a:ln>
                <a:solidFill>
                  <a:prstClr val="black"/>
                </a:solidFill>
                <a:effectLst/>
                <a:uLnTx/>
                <a:uFillTx/>
                <a:latin typeface="Arial"/>
                <a:ea typeface="+mn-ea"/>
                <a:cs typeface="Arial"/>
              </a:rPr>
              <a:t>your</a:t>
            </a:r>
            <a:r>
              <a:rPr kumimoji="0" sz="2400" b="0" i="0" u="none" strike="noStrike" kern="1200" cap="none" spc="-175" normalizeH="0" baseline="0" noProof="0" dirty="0">
                <a:ln>
                  <a:noFill/>
                </a:ln>
                <a:solidFill>
                  <a:prstClr val="black"/>
                </a:solidFill>
                <a:effectLst/>
                <a:uLnTx/>
                <a:uFillTx/>
                <a:latin typeface="Arial"/>
                <a:ea typeface="+mn-ea"/>
                <a:cs typeface="Arial"/>
              </a:rPr>
              <a:t> </a:t>
            </a:r>
            <a:r>
              <a:rPr kumimoji="0" sz="2400" b="0" i="0" u="none" strike="noStrike" kern="1200" cap="none" spc="-95" normalizeH="0" baseline="0" noProof="0" dirty="0">
                <a:ln>
                  <a:noFill/>
                </a:ln>
                <a:solidFill>
                  <a:prstClr val="black"/>
                </a:solidFill>
                <a:effectLst/>
                <a:uLnTx/>
                <a:uFillTx/>
                <a:latin typeface="Arial"/>
                <a:ea typeface="+mn-ea"/>
                <a:cs typeface="Arial"/>
              </a:rPr>
              <a:t>own.</a:t>
            </a:r>
            <a:endParaRPr kumimoji="0" sz="2400" b="0" i="0" u="none" strike="noStrike" kern="1200" cap="none" spc="0" normalizeH="0" baseline="0" noProof="0">
              <a:ln>
                <a:noFill/>
              </a:ln>
              <a:solidFill>
                <a:prstClr val="black"/>
              </a:solidFill>
              <a:effectLst/>
              <a:uLnTx/>
              <a:uFillTx/>
              <a:latin typeface="Arial"/>
              <a:ea typeface="+mn-ea"/>
              <a:cs typeface="Arial"/>
            </a:endParaRPr>
          </a:p>
        </p:txBody>
      </p:sp>
      <p:sp>
        <p:nvSpPr>
          <p:cNvPr id="4" name="object 4"/>
          <p:cNvSpPr/>
          <p:nvPr/>
        </p:nvSpPr>
        <p:spPr>
          <a:xfrm>
            <a:off x="229132" y="200176"/>
            <a:ext cx="2771281" cy="2771281"/>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3332988" y="3105911"/>
            <a:ext cx="6262116" cy="3521964"/>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606235" y="305904"/>
            <a:ext cx="1869439" cy="939800"/>
          </a:xfrm>
          <a:prstGeom prst="rect">
            <a:avLst/>
          </a:prstGeom>
        </p:spPr>
        <p:txBody>
          <a:bodyPr vert="horz" wrap="square" lIns="0" tIns="12700" rIns="0" bIns="0" rtlCol="0">
            <a:spAutoFit/>
          </a:bodyPr>
          <a:lstStyle/>
          <a:p>
            <a:pPr marL="12700">
              <a:lnSpc>
                <a:spcPct val="100000"/>
              </a:lnSpc>
              <a:spcBef>
                <a:spcPts val="100"/>
              </a:spcBef>
            </a:pPr>
            <a:r>
              <a:rPr sz="6000" spc="-1350" dirty="0"/>
              <a:t>T</a:t>
            </a:r>
            <a:r>
              <a:rPr sz="6000" spc="-260" dirty="0"/>
              <a:t>o</a:t>
            </a:r>
            <a:r>
              <a:rPr sz="6000" spc="-270" dirty="0"/>
              <a:t>d</a:t>
            </a:r>
            <a:r>
              <a:rPr sz="6000" spc="-420" dirty="0"/>
              <a:t>a</a:t>
            </a:r>
            <a:r>
              <a:rPr sz="6000" spc="-180" dirty="0"/>
              <a:t>i</a:t>
            </a:r>
            <a:r>
              <a:rPr sz="6000" spc="300" dirty="0"/>
              <a:t>t</a:t>
            </a:r>
            <a:endParaRPr sz="6000"/>
          </a:p>
        </p:txBody>
      </p:sp>
      <p:sp>
        <p:nvSpPr>
          <p:cNvPr id="3" name="object 3"/>
          <p:cNvSpPr txBox="1">
            <a:spLocks noGrp="1"/>
          </p:cNvSpPr>
          <p:nvPr>
            <p:ph type="body" idx="1"/>
          </p:nvPr>
        </p:nvSpPr>
        <p:spPr>
          <a:prstGeom prst="rect">
            <a:avLst/>
          </a:prstGeom>
        </p:spPr>
        <p:txBody>
          <a:bodyPr vert="horz" wrap="square" lIns="0" tIns="12700" rIns="0" bIns="0" rtlCol="0">
            <a:spAutoFit/>
          </a:bodyPr>
          <a:lstStyle/>
          <a:p>
            <a:pPr marL="12700" marR="5080">
              <a:lnSpc>
                <a:spcPct val="100000"/>
              </a:lnSpc>
              <a:spcBef>
                <a:spcPts val="100"/>
              </a:spcBef>
            </a:pPr>
            <a:r>
              <a:rPr spc="-5" dirty="0"/>
              <a:t>Productivity is </a:t>
            </a:r>
            <a:r>
              <a:rPr spc="-30" dirty="0"/>
              <a:t>key </a:t>
            </a:r>
            <a:r>
              <a:rPr spc="-5" dirty="0"/>
              <a:t>when </a:t>
            </a:r>
            <a:r>
              <a:rPr spc="-15" dirty="0"/>
              <a:t>you’re </a:t>
            </a:r>
            <a:r>
              <a:rPr spc="-10" dirty="0"/>
              <a:t>revising. </a:t>
            </a:r>
            <a:r>
              <a:rPr spc="-40" dirty="0"/>
              <a:t>Todait </a:t>
            </a:r>
            <a:r>
              <a:rPr spc="-5" dirty="0"/>
              <a:t>is </a:t>
            </a:r>
            <a:r>
              <a:rPr dirty="0"/>
              <a:t>a </a:t>
            </a:r>
            <a:r>
              <a:rPr spc="-10" dirty="0"/>
              <a:t>brilliant </a:t>
            </a:r>
            <a:r>
              <a:rPr spc="-5" dirty="0"/>
              <a:t>app  designed </a:t>
            </a:r>
            <a:r>
              <a:rPr spc="-15" dirty="0"/>
              <a:t>to </a:t>
            </a:r>
            <a:r>
              <a:rPr spc="-5" dirty="0"/>
              <a:t>assist </a:t>
            </a:r>
            <a:r>
              <a:rPr spc="-10" dirty="0"/>
              <a:t>you </a:t>
            </a:r>
            <a:r>
              <a:rPr spc="-5" dirty="0"/>
              <a:t>in </a:t>
            </a:r>
            <a:r>
              <a:rPr spc="-10" dirty="0"/>
              <a:t>splitting </a:t>
            </a:r>
            <a:r>
              <a:rPr spc="-5" dirty="0"/>
              <a:t>everything </a:t>
            </a:r>
            <a:r>
              <a:rPr spc="-10" dirty="0"/>
              <a:t>you </a:t>
            </a:r>
            <a:r>
              <a:rPr dirty="0"/>
              <a:t>need </a:t>
            </a:r>
            <a:r>
              <a:rPr spc="-15" dirty="0"/>
              <a:t>to </a:t>
            </a:r>
            <a:r>
              <a:rPr spc="-10" dirty="0"/>
              <a:t>study over  </a:t>
            </a:r>
            <a:r>
              <a:rPr dirty="0"/>
              <a:t>a </a:t>
            </a:r>
            <a:r>
              <a:rPr spc="-5" dirty="0"/>
              <a:t>specific time period. The app will </a:t>
            </a:r>
            <a:r>
              <a:rPr spc="-10" dirty="0"/>
              <a:t>even </a:t>
            </a:r>
            <a:r>
              <a:rPr spc="-15" dirty="0"/>
              <a:t>make </a:t>
            </a:r>
            <a:r>
              <a:rPr spc="-10" dirty="0"/>
              <a:t>changes </a:t>
            </a:r>
            <a:r>
              <a:rPr spc="-15" dirty="0"/>
              <a:t>to </a:t>
            </a:r>
            <a:r>
              <a:rPr spc="-10" dirty="0"/>
              <a:t>your  </a:t>
            </a:r>
            <a:r>
              <a:rPr spc="-5" dirty="0"/>
              <a:t>schedule </a:t>
            </a:r>
            <a:r>
              <a:rPr spc="-15" dirty="0"/>
              <a:t>for </a:t>
            </a:r>
            <a:r>
              <a:rPr spc="-10" dirty="0"/>
              <a:t>you </a:t>
            </a:r>
            <a:r>
              <a:rPr spc="-5" dirty="0"/>
              <a:t>based </a:t>
            </a:r>
            <a:r>
              <a:rPr dirty="0"/>
              <a:t>on </a:t>
            </a:r>
            <a:r>
              <a:rPr spc="-10" dirty="0"/>
              <a:t>your</a:t>
            </a:r>
            <a:r>
              <a:rPr spc="-40" dirty="0"/>
              <a:t> </a:t>
            </a:r>
            <a:r>
              <a:rPr spc="-10" dirty="0"/>
              <a:t>progress!</a:t>
            </a:r>
          </a:p>
        </p:txBody>
      </p:sp>
      <p:grpSp>
        <p:nvGrpSpPr>
          <p:cNvPr id="4" name="object 4"/>
          <p:cNvGrpSpPr/>
          <p:nvPr/>
        </p:nvGrpSpPr>
        <p:grpSpPr>
          <a:xfrm>
            <a:off x="123444" y="182879"/>
            <a:ext cx="2857500" cy="2895600"/>
            <a:chOff x="123444" y="182879"/>
            <a:chExt cx="2857500" cy="2895600"/>
          </a:xfrm>
        </p:grpSpPr>
        <p:sp>
          <p:nvSpPr>
            <p:cNvPr id="5" name="object 5"/>
            <p:cNvSpPr/>
            <p:nvPr/>
          </p:nvSpPr>
          <p:spPr>
            <a:xfrm>
              <a:off x="280602" y="340083"/>
              <a:ext cx="2609398" cy="2619262"/>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129540" y="188975"/>
              <a:ext cx="2845435" cy="2883535"/>
            </a:xfrm>
            <a:custGeom>
              <a:avLst/>
              <a:gdLst/>
              <a:ahLst/>
              <a:cxnLst/>
              <a:rect l="l" t="t" r="r" b="b"/>
              <a:pathLst>
                <a:path w="2845435" h="2883535">
                  <a:moveTo>
                    <a:pt x="0" y="0"/>
                  </a:moveTo>
                  <a:lnTo>
                    <a:pt x="2845308" y="0"/>
                  </a:lnTo>
                  <a:lnTo>
                    <a:pt x="2845308" y="2883407"/>
                  </a:lnTo>
                  <a:lnTo>
                    <a:pt x="0" y="2883407"/>
                  </a:lnTo>
                  <a:lnTo>
                    <a:pt x="0" y="0"/>
                  </a:lnTo>
                  <a:close/>
                </a:path>
              </a:pathLst>
            </a:custGeom>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object 7"/>
          <p:cNvSpPr/>
          <p:nvPr/>
        </p:nvSpPr>
        <p:spPr>
          <a:xfrm>
            <a:off x="3332988" y="2923032"/>
            <a:ext cx="6137148" cy="3841032"/>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C48CA6-602D-495C-9B08-481B2E1C716D}"/>
              </a:ext>
            </a:extLst>
          </p:cNvPr>
          <p:cNvSpPr>
            <a:spLocks noGrp="1"/>
          </p:cNvSpPr>
          <p:nvPr>
            <p:ph type="ctrTitle"/>
          </p:nvPr>
        </p:nvSpPr>
        <p:spPr/>
        <p:txBody>
          <a:bodyPr/>
          <a:lstStyle/>
          <a:p>
            <a:r>
              <a:rPr lang="en-GB" dirty="0"/>
              <a:t>Key revision tips</a:t>
            </a:r>
          </a:p>
        </p:txBody>
      </p:sp>
      <p:sp>
        <p:nvSpPr>
          <p:cNvPr id="5" name="Subtitle 4">
            <a:extLst>
              <a:ext uri="{FF2B5EF4-FFF2-40B4-BE49-F238E27FC236}">
                <a16:creationId xmlns:a16="http://schemas.microsoft.com/office/drawing/2014/main" id="{E8A8B2AB-FA6C-4BD8-94C0-0E6B0B637C83}"/>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13796670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7347" y="264104"/>
            <a:ext cx="2915226" cy="284497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3411918" y="114299"/>
            <a:ext cx="8700135" cy="2819400"/>
          </a:xfrm>
          <a:prstGeom prst="rect">
            <a:avLst/>
          </a:prstGeom>
        </p:spPr>
        <p:txBody>
          <a:bodyPr vert="horz" wrap="square" lIns="0" tIns="309880" rIns="0" bIns="0" rtlCol="0">
            <a:spAutoFit/>
          </a:bodyPr>
          <a:lstStyle/>
          <a:p>
            <a:pPr marR="1292860" algn="ctr">
              <a:lnSpc>
                <a:spcPct val="100000"/>
              </a:lnSpc>
              <a:spcBef>
                <a:spcPts val="2440"/>
              </a:spcBef>
            </a:pPr>
            <a:r>
              <a:rPr sz="6000" spc="-484" dirty="0"/>
              <a:t>Sleep</a:t>
            </a:r>
            <a:r>
              <a:rPr sz="6000" spc="-434" dirty="0"/>
              <a:t> </a:t>
            </a:r>
            <a:r>
              <a:rPr sz="6000" spc="-509" dirty="0"/>
              <a:t>Cycle</a:t>
            </a:r>
            <a:endParaRPr sz="6000"/>
          </a:p>
          <a:p>
            <a:pPr marL="12700" marR="5080">
              <a:lnSpc>
                <a:spcPct val="100000"/>
              </a:lnSpc>
              <a:spcBef>
                <a:spcPts val="940"/>
              </a:spcBef>
              <a:tabLst>
                <a:tab pos="2680970" algn="l"/>
              </a:tabLst>
            </a:pPr>
            <a:r>
              <a:rPr sz="2400" spc="-250" dirty="0"/>
              <a:t>A </a:t>
            </a:r>
            <a:r>
              <a:rPr sz="2400" spc="-135" dirty="0"/>
              <a:t>good sleeping </a:t>
            </a:r>
            <a:r>
              <a:rPr sz="2400" spc="-65" dirty="0"/>
              <a:t>pattern </a:t>
            </a:r>
            <a:r>
              <a:rPr sz="2400" spc="-145" dirty="0"/>
              <a:t>is </a:t>
            </a:r>
            <a:r>
              <a:rPr sz="2400" spc="-185" dirty="0"/>
              <a:t>key </a:t>
            </a:r>
            <a:r>
              <a:rPr sz="2400" spc="5" dirty="0"/>
              <a:t>to </a:t>
            </a:r>
            <a:r>
              <a:rPr sz="2400" spc="-85" dirty="0"/>
              <a:t>getting </a:t>
            </a:r>
            <a:r>
              <a:rPr sz="2400" spc="-135" dirty="0"/>
              <a:t>good </a:t>
            </a:r>
            <a:r>
              <a:rPr sz="2400" spc="-160" dirty="0"/>
              <a:t>grades. </a:t>
            </a:r>
            <a:r>
              <a:rPr sz="2400" spc="-225" dirty="0"/>
              <a:t>Lack </a:t>
            </a:r>
            <a:r>
              <a:rPr sz="2400" spc="-20" dirty="0"/>
              <a:t>of </a:t>
            </a:r>
            <a:r>
              <a:rPr sz="2400" spc="-140" dirty="0"/>
              <a:t>sleep </a:t>
            </a:r>
            <a:r>
              <a:rPr sz="2400" spc="-170" dirty="0"/>
              <a:t>can  </a:t>
            </a:r>
            <a:r>
              <a:rPr sz="2400" spc="-15" dirty="0"/>
              <a:t>turn </a:t>
            </a:r>
            <a:r>
              <a:rPr sz="2400" spc="-45" dirty="0"/>
              <a:t>the </a:t>
            </a:r>
            <a:r>
              <a:rPr sz="2400" spc="-110" dirty="0"/>
              <a:t>most </a:t>
            </a:r>
            <a:r>
              <a:rPr sz="2400" spc="-105" dirty="0"/>
              <a:t>civilised </a:t>
            </a:r>
            <a:r>
              <a:rPr sz="2400" spc="-130" dirty="0"/>
              <a:t>person </a:t>
            </a:r>
            <a:r>
              <a:rPr sz="2400" spc="-30" dirty="0"/>
              <a:t>into </a:t>
            </a:r>
            <a:r>
              <a:rPr sz="2400" spc="-210" dirty="0"/>
              <a:t>a </a:t>
            </a:r>
            <a:r>
              <a:rPr sz="2400" spc="-105" dirty="0"/>
              <a:t>creature. </a:t>
            </a:r>
            <a:r>
              <a:rPr sz="2400" spc="-195" dirty="0"/>
              <a:t>Sleep </a:t>
            </a:r>
            <a:r>
              <a:rPr sz="2400" spc="-200" dirty="0"/>
              <a:t>Cycle </a:t>
            </a:r>
            <a:r>
              <a:rPr sz="2400" spc="-145" dirty="0"/>
              <a:t>is </a:t>
            </a:r>
            <a:r>
              <a:rPr sz="2400" spc="-210" dirty="0"/>
              <a:t>a </a:t>
            </a:r>
            <a:r>
              <a:rPr sz="2400" spc="-120" dirty="0"/>
              <a:t>clever  </a:t>
            </a:r>
            <a:r>
              <a:rPr sz="2400" dirty="0"/>
              <a:t>little</a:t>
            </a:r>
            <a:r>
              <a:rPr sz="2400" spc="-185" dirty="0"/>
              <a:t> </a:t>
            </a:r>
            <a:r>
              <a:rPr sz="2400" spc="-135" dirty="0"/>
              <a:t>app</a:t>
            </a:r>
            <a:r>
              <a:rPr sz="2400" spc="-175" dirty="0"/>
              <a:t> </a:t>
            </a:r>
            <a:r>
              <a:rPr sz="2400" spc="-95" dirty="0"/>
              <a:t>which</a:t>
            </a:r>
            <a:r>
              <a:rPr sz="2400" spc="-195" dirty="0"/>
              <a:t> </a:t>
            </a:r>
            <a:r>
              <a:rPr sz="2400" spc="-25" dirty="0"/>
              <a:t>will</a:t>
            </a:r>
            <a:r>
              <a:rPr sz="2400" spc="-155" dirty="0"/>
              <a:t> </a:t>
            </a:r>
            <a:r>
              <a:rPr sz="2400" spc="-165" dirty="0"/>
              <a:t>keep</a:t>
            </a:r>
            <a:r>
              <a:rPr sz="2400" spc="-185" dirty="0"/>
              <a:t> </a:t>
            </a:r>
            <a:r>
              <a:rPr sz="2400" spc="-150" dirty="0"/>
              <a:t>an</a:t>
            </a:r>
            <a:r>
              <a:rPr sz="2400" spc="-165" dirty="0"/>
              <a:t> eye</a:t>
            </a:r>
            <a:r>
              <a:rPr sz="2400" spc="-200" dirty="0"/>
              <a:t> </a:t>
            </a:r>
            <a:r>
              <a:rPr sz="2400" spc="-90" dirty="0"/>
              <a:t>on</a:t>
            </a:r>
            <a:r>
              <a:rPr sz="2400" spc="-170" dirty="0"/>
              <a:t> </a:t>
            </a:r>
            <a:r>
              <a:rPr sz="2400" spc="-90" dirty="0"/>
              <a:t>your</a:t>
            </a:r>
            <a:r>
              <a:rPr sz="2400" spc="-175" dirty="0"/>
              <a:t> </a:t>
            </a:r>
            <a:r>
              <a:rPr sz="2400" spc="-135" dirty="0"/>
              <a:t>sleeping</a:t>
            </a:r>
            <a:r>
              <a:rPr sz="2400" spc="-180" dirty="0"/>
              <a:t> </a:t>
            </a:r>
            <a:r>
              <a:rPr sz="2400" spc="-100" dirty="0"/>
              <a:t>habits</a:t>
            </a:r>
            <a:r>
              <a:rPr sz="2400" spc="-180" dirty="0"/>
              <a:t> so</a:t>
            </a:r>
            <a:r>
              <a:rPr sz="2400" spc="-170" dirty="0"/>
              <a:t> </a:t>
            </a:r>
            <a:r>
              <a:rPr sz="2400" spc="-125" dirty="0"/>
              <a:t>you</a:t>
            </a:r>
            <a:r>
              <a:rPr sz="2400" spc="-185" dirty="0"/>
              <a:t> </a:t>
            </a:r>
            <a:r>
              <a:rPr sz="2400" spc="-170" dirty="0"/>
              <a:t>can</a:t>
            </a:r>
            <a:r>
              <a:rPr sz="2400" spc="-190" dirty="0"/>
              <a:t> </a:t>
            </a:r>
            <a:r>
              <a:rPr sz="2400" spc="-130" dirty="0"/>
              <a:t>be</a:t>
            </a:r>
            <a:r>
              <a:rPr sz="2400" spc="-160" dirty="0"/>
              <a:t> </a:t>
            </a:r>
            <a:r>
              <a:rPr sz="2400" spc="-50" dirty="0"/>
              <a:t>in  </a:t>
            </a:r>
            <a:r>
              <a:rPr sz="2400" spc="-75" dirty="0"/>
              <a:t>prime condition</a:t>
            </a:r>
            <a:r>
              <a:rPr sz="2400" spc="-295" dirty="0"/>
              <a:t> </a:t>
            </a:r>
            <a:r>
              <a:rPr sz="2400" spc="-30" dirty="0"/>
              <a:t>for</a:t>
            </a:r>
            <a:r>
              <a:rPr sz="2400" spc="-160" dirty="0"/>
              <a:t> </a:t>
            </a:r>
            <a:r>
              <a:rPr sz="2400" spc="-210" dirty="0"/>
              <a:t>a	</a:t>
            </a:r>
            <a:r>
              <a:rPr sz="2400" spc="-95" dirty="0"/>
              <a:t>productive </a:t>
            </a:r>
            <a:r>
              <a:rPr sz="2400" spc="-110" dirty="0"/>
              <a:t>revision</a:t>
            </a:r>
            <a:r>
              <a:rPr sz="2400" spc="-300" dirty="0"/>
              <a:t> </a:t>
            </a:r>
            <a:r>
              <a:rPr sz="2400" spc="-165" dirty="0"/>
              <a:t>session.</a:t>
            </a:r>
            <a:endParaRPr sz="2400"/>
          </a:p>
        </p:txBody>
      </p:sp>
      <p:sp>
        <p:nvSpPr>
          <p:cNvPr id="4" name="object 4"/>
          <p:cNvSpPr/>
          <p:nvPr/>
        </p:nvSpPr>
        <p:spPr>
          <a:xfrm>
            <a:off x="3448811" y="3002279"/>
            <a:ext cx="6870192" cy="364997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C95589-5E5B-42E6-BAA7-43A4CF2C7215}"/>
              </a:ext>
            </a:extLst>
          </p:cNvPr>
          <p:cNvSpPr>
            <a:spLocks noGrp="1"/>
          </p:cNvSpPr>
          <p:nvPr>
            <p:ph type="title"/>
          </p:nvPr>
        </p:nvSpPr>
        <p:spPr>
          <a:xfrm>
            <a:off x="804672" y="2404872"/>
            <a:ext cx="3044950" cy="1627792"/>
          </a:xfrm>
        </p:spPr>
        <p:txBody>
          <a:bodyPr vert="horz" lIns="274320" tIns="182880" rIns="274320" bIns="182880" rtlCol="0" anchor="ctr" anchorCtr="1">
            <a:normAutofit/>
          </a:bodyPr>
          <a:lstStyle/>
          <a:p>
            <a:r>
              <a:rPr lang="en-US"/>
              <a:t>Thank you</a:t>
            </a:r>
          </a:p>
        </p:txBody>
      </p:sp>
      <p:pic>
        <p:nvPicPr>
          <p:cNvPr id="4" name="Picture 3">
            <a:extLst>
              <a:ext uri="{FF2B5EF4-FFF2-40B4-BE49-F238E27FC236}">
                <a16:creationId xmlns:a16="http://schemas.microsoft.com/office/drawing/2014/main" id="{074B62CC-CD85-4EAF-8CD5-90E106E38B71}"/>
              </a:ext>
            </a:extLst>
          </p:cNvPr>
          <p:cNvPicPr>
            <a:picLocks noChangeAspect="1"/>
          </p:cNvPicPr>
          <p:nvPr/>
        </p:nvPicPr>
        <p:blipFill>
          <a:blip r:embed="rId2"/>
          <a:stretch>
            <a:fillRect/>
          </a:stretch>
        </p:blipFill>
        <p:spPr>
          <a:xfrm>
            <a:off x="6415343" y="268971"/>
            <a:ext cx="4534641" cy="6320057"/>
          </a:xfrm>
          <a:prstGeom prst="rect">
            <a:avLst/>
          </a:prstGeom>
        </p:spPr>
      </p:pic>
    </p:spTree>
    <p:extLst>
      <p:ext uri="{BB962C8B-B14F-4D97-AF65-F5344CB8AC3E}">
        <p14:creationId xmlns:p14="http://schemas.microsoft.com/office/powerpoint/2010/main" val="2153645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CEB8F6A-8017-4311-8DFA-429942BDEFDB}"/>
              </a:ext>
            </a:extLst>
          </p:cNvPr>
          <p:cNvPicPr>
            <a:picLocks noChangeAspect="1"/>
          </p:cNvPicPr>
          <p:nvPr/>
        </p:nvPicPr>
        <p:blipFill rotWithShape="1">
          <a:blip r:embed="rId2">
            <a:alphaModFix amt="50000"/>
          </a:blip>
          <a:srcRect b="4661"/>
          <a:stretch/>
        </p:blipFill>
        <p:spPr>
          <a:xfrm>
            <a:off x="20" y="1"/>
            <a:ext cx="12191980" cy="6857999"/>
          </a:xfrm>
          <a:prstGeom prst="rect">
            <a:avLst/>
          </a:prstGeom>
        </p:spPr>
      </p:pic>
      <p:sp>
        <p:nvSpPr>
          <p:cNvPr id="2" name="Title 1">
            <a:extLst>
              <a:ext uri="{FF2B5EF4-FFF2-40B4-BE49-F238E27FC236}">
                <a16:creationId xmlns:a16="http://schemas.microsoft.com/office/drawing/2014/main" id="{5C1A5AAB-8E75-49BB-99B4-B85B36024624}"/>
              </a:ext>
            </a:extLst>
          </p:cNvPr>
          <p:cNvSpPr>
            <a:spLocks noGrp="1"/>
          </p:cNvSpPr>
          <p:nvPr>
            <p:ph type="ctrTitle"/>
          </p:nvPr>
        </p:nvSpPr>
        <p:spPr>
          <a:xfrm>
            <a:off x="1524000" y="3302854"/>
            <a:ext cx="9144000" cy="2900518"/>
          </a:xfrm>
        </p:spPr>
        <p:txBody>
          <a:bodyPr>
            <a:normAutofit/>
          </a:bodyPr>
          <a:lstStyle/>
          <a:p>
            <a:r>
              <a:rPr lang="en-GB" dirty="0">
                <a:solidFill>
                  <a:srgbClr val="FFFFFF"/>
                </a:solidFill>
              </a:rPr>
              <a:t>Mr Wycherley</a:t>
            </a:r>
          </a:p>
        </p:txBody>
      </p:sp>
    </p:spTree>
    <p:extLst>
      <p:ext uri="{BB962C8B-B14F-4D97-AF65-F5344CB8AC3E}">
        <p14:creationId xmlns:p14="http://schemas.microsoft.com/office/powerpoint/2010/main" val="3187654195"/>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0CABF631-8487-C0FD-B9E6-03D58A1CA6CC}"/>
              </a:ext>
            </a:extLst>
          </p:cNvPr>
          <p:cNvPicPr>
            <a:picLocks noChangeAspect="1"/>
          </p:cNvPicPr>
          <p:nvPr/>
        </p:nvPicPr>
        <p:blipFill rotWithShape="1">
          <a:blip r:embed="rId2"/>
          <a:srcRect r="-2" b="14617"/>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63944329"/>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TM10001115[[fn=Parcel]]</Template>
  <TotalTime>274</TotalTime>
  <Words>3719</Words>
  <Application>Microsoft Office PowerPoint</Application>
  <PresentationFormat>Widescreen</PresentationFormat>
  <Paragraphs>208</Paragraphs>
  <Slides>71</Slides>
  <Notes>2</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71</vt:i4>
      </vt:variant>
    </vt:vector>
  </HeadingPairs>
  <TitlesOfParts>
    <vt:vector size="82" baseType="lpstr">
      <vt:lpstr>Arial</vt:lpstr>
      <vt:lpstr>Calibri</vt:lpstr>
      <vt:lpstr>Calibri Light</vt:lpstr>
      <vt:lpstr>Carlito</vt:lpstr>
      <vt:lpstr>Gill Sans MT</vt:lpstr>
      <vt:lpstr>Segoe UI</vt:lpstr>
      <vt:lpstr>Times New Roman</vt:lpstr>
      <vt:lpstr>Parcel</vt:lpstr>
      <vt:lpstr>1_Office Theme</vt:lpstr>
      <vt:lpstr>Office Theme</vt:lpstr>
      <vt:lpstr>Office Theme</vt:lpstr>
      <vt:lpstr>Preparing for Exam Success</vt:lpstr>
      <vt:lpstr>What we will be covering…</vt:lpstr>
      <vt:lpstr>What to expect in the next 3 months</vt:lpstr>
      <vt:lpstr>Summer Examinations 2022 the story so far…</vt:lpstr>
      <vt:lpstr>Subject Teachers</vt:lpstr>
      <vt:lpstr>Student Preparations</vt:lpstr>
      <vt:lpstr>Key revision tips</vt:lpstr>
      <vt:lpstr>Mr Wycherley</vt:lpstr>
      <vt:lpstr>PowerPoint Presentation</vt:lpstr>
      <vt:lpstr>PowerPoint Presentation</vt:lpstr>
      <vt:lpstr>PowerPoint Presentation</vt:lpstr>
      <vt:lpstr>Ideas for parents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Planning is key</vt:lpstr>
      <vt:lpstr>Getting ready to revise</vt:lpstr>
      <vt:lpstr>1. Getting Started</vt:lpstr>
      <vt:lpstr>2. Making a Plan</vt:lpstr>
      <vt:lpstr>3. Revision Space</vt:lpstr>
      <vt:lpstr>4. Gather notes and look for gaps</vt:lpstr>
      <vt:lpstr>5. Using Key Information</vt:lpstr>
      <vt:lpstr>Find ways to improve after you’ve done a paper</vt:lpstr>
      <vt:lpstr>Find ways to improve after you’ve done a paper</vt:lpstr>
      <vt:lpstr>Don’t worry if you’re struggling at first</vt:lpstr>
      <vt:lpstr>Mind Maps</vt:lpstr>
      <vt:lpstr>Working with others</vt:lpstr>
      <vt:lpstr>Memory techniques</vt:lpstr>
      <vt:lpstr>Creating a revision Timetable</vt:lpstr>
      <vt:lpstr>PowerPoint Presentation</vt:lpstr>
      <vt:lpstr>How to be fully prepared</vt:lpstr>
      <vt:lpstr>Remember that things don’t always go to plan</vt:lpstr>
      <vt:lpstr>Some top ways of taking care of yourself​</vt:lpstr>
      <vt:lpstr>Some top ways of taking care of yourself​</vt:lpstr>
      <vt:lpstr>Some top ways of taking care of yourself​</vt:lpstr>
      <vt:lpstr>Some top ways of taking care of yourself​</vt:lpstr>
      <vt:lpstr>Exams are important, but your health should come first…</vt:lpstr>
      <vt:lpstr>What can parents do?</vt:lpstr>
      <vt:lpstr>Think… before, during and after</vt:lpstr>
      <vt:lpstr>On the day of each each exam</vt:lpstr>
      <vt:lpstr>Get them to be familiar with how they will feel</vt:lpstr>
      <vt:lpstr>PowerPoint Presentation</vt:lpstr>
      <vt:lpstr>Practice, Practice, Practice</vt:lpstr>
      <vt:lpstr>Exam debrief</vt:lpstr>
      <vt:lpstr>Reflection</vt:lpstr>
      <vt:lpstr>Celebration time!!!</vt:lpstr>
      <vt:lpstr>Phones – Friend or FOE</vt:lpstr>
      <vt:lpstr>PowerPoint Presentation</vt:lpstr>
      <vt:lpstr>Exam Countdown Lite This app provides a handy visual reminder of all your important  upcoming dates. You can easily check how much time you’ve got before  each exam. You can colour code all your exams, add notes / reminders  and use icons as a quick visual reference for each subject.</vt:lpstr>
      <vt:lpstr>My Study Life</vt:lpstr>
      <vt:lpstr>Evernote It’s the ultimate organisation app that lets you add to-do lists, images,  webpages, memos and more! You can type up notes, handwrite notes  and photograph them, store things as word docs or PDFs - it really is the  only organiser you’ll ever need!</vt:lpstr>
      <vt:lpstr>SimpleMind</vt:lpstr>
      <vt:lpstr>Headspace: Meditation &amp;  Mindfulness</vt:lpstr>
      <vt:lpstr>AnkiApp</vt:lpstr>
      <vt:lpstr>Study Music 🎧🎧 Memory  Booster</vt:lpstr>
      <vt:lpstr>Trello</vt:lpstr>
      <vt:lpstr>Forest: Stay Focused</vt:lpstr>
      <vt:lpstr>Quizlet</vt:lpstr>
      <vt:lpstr>Todait</vt:lpstr>
      <vt:lpstr>Sleep Cycle A good sleeping pattern is key to getting good grades. Lack of sleep can  turn the most civilised person into a creature. Sleep Cycle is a clever  little app which will keep an eye on your sleeping habits so you can be in  prime condition for a productive revision session.</vt:lpstr>
      <vt:lpstr>Thank you</vt:lpstr>
    </vt:vector>
  </TitlesOfParts>
  <Company>%Company%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Preparing for Exam Success</dc:title>
  <dc:creator>Mr Bradley</dc:creator>
  <cp:lastModifiedBy>Mr Bradley</cp:lastModifiedBy>
  <cp:revision>32</cp:revision>
  <dcterms:created xsi:type="dcterms:W3CDTF">2022-03-10T12:17:20Z</dcterms:created>
  <dcterms:modified xsi:type="dcterms:W3CDTF">2022-03-29T13:54:56Z</dcterms:modified>
</cp:coreProperties>
</file>