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C2BD-CBAE-40E0-AD1F-058EB6F94773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3FDD-E228-4DD0-88F1-ADDF5745D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67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C2BD-CBAE-40E0-AD1F-058EB6F94773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3FDD-E228-4DD0-88F1-ADDF5745D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60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C2BD-CBAE-40E0-AD1F-058EB6F94773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3FDD-E228-4DD0-88F1-ADDF5745D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6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C2BD-CBAE-40E0-AD1F-058EB6F94773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3FDD-E228-4DD0-88F1-ADDF5745D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87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C2BD-CBAE-40E0-AD1F-058EB6F94773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3FDD-E228-4DD0-88F1-ADDF5745D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30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C2BD-CBAE-40E0-AD1F-058EB6F94773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3FDD-E228-4DD0-88F1-ADDF5745D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C2BD-CBAE-40E0-AD1F-058EB6F94773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3FDD-E228-4DD0-88F1-ADDF5745D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64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C2BD-CBAE-40E0-AD1F-058EB6F94773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3FDD-E228-4DD0-88F1-ADDF5745D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81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C2BD-CBAE-40E0-AD1F-058EB6F94773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3FDD-E228-4DD0-88F1-ADDF5745D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46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C2BD-CBAE-40E0-AD1F-058EB6F94773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3FDD-E228-4DD0-88F1-ADDF5745D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99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C2BD-CBAE-40E0-AD1F-058EB6F94773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3FDD-E228-4DD0-88F1-ADDF5745D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65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BC2BD-CBAE-40E0-AD1F-058EB6F94773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C3FDD-E228-4DD0-88F1-ADDF5745D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76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11" Type="http://schemas.openxmlformats.org/officeDocument/2006/relationships/image" Target="../media/image7.png"/><Relationship Id="rId5" Type="http://schemas.openxmlformats.org/officeDocument/2006/relationships/image" Target="../media/image2.gif"/><Relationship Id="rId10" Type="http://schemas.openxmlformats.org/officeDocument/2006/relationships/hyperlink" Target="https://www.youtube.com/watch?v=tLY0uJEy38M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jpeg"/><Relationship Id="rId12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87" y="1397827"/>
            <a:ext cx="2622757" cy="1869582"/>
          </a:xfrm>
          <a:prstGeom prst="rect">
            <a:avLst/>
          </a:prstGeom>
        </p:spPr>
      </p:pic>
      <p:pic>
        <p:nvPicPr>
          <p:cNvPr id="1028" name="Picture 4" descr="Pin by Mari De Pieri on Traits and colors | Industrial design sketch, Design  sketch, Sketch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90"/>
          <a:stretch/>
        </p:blipFill>
        <p:spPr bwMode="auto">
          <a:xfrm>
            <a:off x="99686" y="5031863"/>
            <a:ext cx="2633279" cy="164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QA Product Design A/S Level - Speaker Project - Wood Green Academ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7" b="12228"/>
          <a:stretch/>
        </p:blipFill>
        <p:spPr bwMode="auto">
          <a:xfrm>
            <a:off x="99686" y="2142310"/>
            <a:ext cx="2622757" cy="273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istant materials plastic project ideas - Google Search | Woodworking  projects, Projects, Design projec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43" y="143160"/>
            <a:ext cx="4522314" cy="17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QA Product Design A/S Level - Speaker Project - Wood Green Academ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787" y="1985555"/>
            <a:ext cx="1835670" cy="275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Level DT on Behan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71" y="4539330"/>
            <a:ext cx="3020086" cy="213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32965" y="115973"/>
            <a:ext cx="4778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Product Design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547" y="941597"/>
            <a:ext cx="4258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AQA Product Design</a:t>
            </a:r>
          </a:p>
        </p:txBody>
      </p:sp>
      <p:sp>
        <p:nvSpPr>
          <p:cNvPr id="24" name="Oval 23"/>
          <p:cNvSpPr/>
          <p:nvPr/>
        </p:nvSpPr>
        <p:spPr>
          <a:xfrm>
            <a:off x="3592429" y="2217155"/>
            <a:ext cx="1368152" cy="10502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Science</a:t>
            </a:r>
          </a:p>
        </p:txBody>
      </p:sp>
      <p:sp>
        <p:nvSpPr>
          <p:cNvPr id="25" name="Oval 24"/>
          <p:cNvSpPr/>
          <p:nvPr/>
        </p:nvSpPr>
        <p:spPr>
          <a:xfrm>
            <a:off x="3547793" y="4644561"/>
            <a:ext cx="1368152" cy="105025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Art </a:t>
            </a:r>
          </a:p>
        </p:txBody>
      </p:sp>
      <p:sp>
        <p:nvSpPr>
          <p:cNvPr id="26" name="Oval 25"/>
          <p:cNvSpPr/>
          <p:nvPr/>
        </p:nvSpPr>
        <p:spPr>
          <a:xfrm>
            <a:off x="6500121" y="4716569"/>
            <a:ext cx="1368152" cy="105025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Maths</a:t>
            </a:r>
          </a:p>
        </p:txBody>
      </p:sp>
      <p:sp>
        <p:nvSpPr>
          <p:cNvPr id="27" name="Oval 26"/>
          <p:cNvSpPr/>
          <p:nvPr/>
        </p:nvSpPr>
        <p:spPr>
          <a:xfrm>
            <a:off x="4596265" y="3492433"/>
            <a:ext cx="215152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Product design and Engineering</a:t>
            </a:r>
          </a:p>
        </p:txBody>
      </p:sp>
      <p:cxnSp>
        <p:nvCxnSpPr>
          <p:cNvPr id="28" name="Straight Arrow Connector 27"/>
          <p:cNvCxnSpPr>
            <a:stCxn id="25" idx="0"/>
          </p:cNvCxnSpPr>
          <p:nvPr/>
        </p:nvCxnSpPr>
        <p:spPr>
          <a:xfrm flipV="1">
            <a:off x="4231869" y="3267410"/>
            <a:ext cx="0" cy="13771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222061" y="3267410"/>
            <a:ext cx="0" cy="13749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987953" y="5241696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324517" y="60127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10"/>
              </a:rPr>
              <a:t>https://www.youtube.com/watch?v=tLY0uJEy38M</a:t>
            </a:r>
            <a:endParaRPr lang="en-GB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026937" y="2742282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407317" y="2217154"/>
            <a:ext cx="1368152" cy="10502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Computer Science</a:t>
            </a: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86013" y="5936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3159" y="0"/>
            <a:ext cx="4778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Product Design</a:t>
            </a:r>
          </a:p>
        </p:txBody>
      </p:sp>
      <p:pic>
        <p:nvPicPr>
          <p:cNvPr id="2054" name="Picture 6" descr="A Level DT on Behance | Graphic design projects, Technology projects,  Instagram graph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550" y="835521"/>
            <a:ext cx="3378264" cy="238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0 DT coursework ideas | design, technology projects, design wor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550" y="3366866"/>
            <a:ext cx="3378264" cy="337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esign Technology | Brighton College | Independent School of the Ye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196" y="4741817"/>
            <a:ext cx="3762102" cy="211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792" y="104503"/>
            <a:ext cx="7390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Product Design is all about solving a problem. </a:t>
            </a:r>
          </a:p>
        </p:txBody>
      </p:sp>
      <p:pic>
        <p:nvPicPr>
          <p:cNvPr id="2062" name="Picture 14" descr="Two Problem Solving Approaches - One Man Think Tan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14" y="536691"/>
            <a:ext cx="6303322" cy="420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The Problem Solving Survival Kit. The basic skills you'll need to tackle… |  by Chris Cooney | Better Programming | Medi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5" y="4020457"/>
            <a:ext cx="4123838" cy="308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07664" y="262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5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3159" y="0"/>
            <a:ext cx="4778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Product Design</a:t>
            </a:r>
          </a:p>
        </p:txBody>
      </p:sp>
      <p:pic>
        <p:nvPicPr>
          <p:cNvPr id="3074" name="Picture 2" descr="Product Design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4"/>
          <a:stretch/>
        </p:blipFill>
        <p:spPr bwMode="auto">
          <a:xfrm>
            <a:off x="8215358" y="923330"/>
            <a:ext cx="3714750" cy="24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oduct Design | ahraych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82" y="3599751"/>
            <a:ext cx="6138363" cy="30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490" y="721895"/>
            <a:ext cx="70745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2000" dirty="0"/>
            </a:br>
            <a:br>
              <a:rPr lang="en-GB" sz="2000" dirty="0"/>
            </a:br>
            <a:r>
              <a:rPr lang="en-GB" sz="2000" b="1" u="sng" dirty="0"/>
              <a:t>Exam</a:t>
            </a:r>
            <a:r>
              <a:rPr lang="en-GB" sz="2000" dirty="0"/>
              <a:t>: Worth 50% of your total grade. The exam looks at Designing, Manufacturing and Technological principals. We focus on this within year 10 and you do a number of practical lessons to underpin this theory (2 a fortnight) </a:t>
            </a:r>
          </a:p>
          <a:p>
            <a:endParaRPr lang="en-GB" sz="2000" dirty="0"/>
          </a:p>
          <a:p>
            <a:r>
              <a:rPr lang="en-GB" sz="2000" b="1" u="sng" dirty="0"/>
              <a:t>NEA: </a:t>
            </a:r>
            <a:r>
              <a:rPr lang="en-GB" sz="2000" dirty="0"/>
              <a:t>Worth 50% of the total grade. Each year the exam board releases a problem that you need to solve: </a:t>
            </a:r>
          </a:p>
          <a:p>
            <a:endParaRPr lang="en-GB" sz="2000" dirty="0"/>
          </a:p>
          <a:p>
            <a:pPr algn="ctr"/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50708" y="3866147"/>
            <a:ext cx="5438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2019 “Sustainable product”</a:t>
            </a:r>
          </a:p>
          <a:p>
            <a:pPr algn="ctr"/>
            <a:r>
              <a:rPr lang="en-GB" sz="2000" dirty="0"/>
              <a:t>2018 “Product suitable for a teenager”</a:t>
            </a:r>
          </a:p>
          <a:p>
            <a:endParaRPr lang="en-GB" sz="2000" dirty="0"/>
          </a:p>
          <a:p>
            <a:r>
              <a:rPr lang="en-GB" sz="2000" dirty="0"/>
              <a:t>Here you need to research, design and make a product which meets this brief. </a:t>
            </a:r>
          </a:p>
          <a:p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418234" y="276999"/>
            <a:ext cx="7004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What does the exam look like?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77702" y="1122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1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3159" y="0"/>
            <a:ext cx="4778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Product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850" y="1312100"/>
            <a:ext cx="70745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Problem solving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Designing / Drawing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Creativity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Applying theoretical 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Evaluation and Analytical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Debate ethical questions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8234" y="276999"/>
            <a:ext cx="7004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What skills will I develop?</a:t>
            </a:r>
          </a:p>
        </p:txBody>
      </p:sp>
      <p:pic>
        <p:nvPicPr>
          <p:cNvPr id="4098" name="Picture 2" descr="3D Modelling with the cad software | M4 DRAF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344" y="923330"/>
            <a:ext cx="4628068" cy="294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oodworking Tools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2"/>
          <a:stretch/>
        </p:blipFill>
        <p:spPr bwMode="auto">
          <a:xfrm>
            <a:off x="7450345" y="4042610"/>
            <a:ext cx="4628068" cy="296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uy iPad mini - Appl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t="9633" r="12068" b="10309"/>
          <a:stretch/>
        </p:blipFill>
        <p:spPr bwMode="auto">
          <a:xfrm>
            <a:off x="4455885" y="928914"/>
            <a:ext cx="2670629" cy="283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Zaha Hadid Modern Architecture | Architectural Diges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0" y="3523062"/>
            <a:ext cx="4010025" cy="200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o the Moon and Beyond: A Brief History Of Space Exploratio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6" r="20562"/>
          <a:stretch/>
        </p:blipFill>
        <p:spPr bwMode="auto">
          <a:xfrm>
            <a:off x="4648353" y="3759200"/>
            <a:ext cx="2160443" cy="279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199" y="1160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6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344" y="276999"/>
            <a:ext cx="313642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What careers does this course lead to?</a:t>
            </a:r>
          </a:p>
          <a:p>
            <a:endParaRPr lang="en-GB" sz="3600" dirty="0"/>
          </a:p>
          <a:p>
            <a:endParaRPr lang="en-GB" sz="3200" dirty="0"/>
          </a:p>
        </p:txBody>
      </p:sp>
      <p:pic>
        <p:nvPicPr>
          <p:cNvPr id="5124" name="Picture 4" descr="5 Essential Tips for Product Designers and Engine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18" y="169049"/>
            <a:ext cx="4062640" cy="180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University of Glasgow - Postgraduate study - Taught degree programmes A‑Z - Aerospace  Engineer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2235655"/>
            <a:ext cx="4934858" cy="211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uilding Up Britain: Why Construction Needs A Restruct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70" y="4469492"/>
            <a:ext cx="3744687" cy="220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ongji Architectural Design And Research Institute | Tag | ArchDai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43" y="4414888"/>
            <a:ext cx="2634342" cy="225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Become a 2D Digital Animator - Learning Pat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34" y="4414888"/>
            <a:ext cx="4301922" cy="225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A Chronological History of Social Med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43" y="2234919"/>
            <a:ext cx="3697060" cy="207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What's the difference between a Chartered Surveyor and a Surveyor? |  Eddison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71" y="2365687"/>
            <a:ext cx="2649574" cy="18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amilton' set designer says this habit is the secret to creativit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56" y="169049"/>
            <a:ext cx="2960235" cy="200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616098" y="1067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170</Words>
  <Application>Microsoft Office PowerPoint</Application>
  <PresentationFormat>Widescreen</PresentationFormat>
  <Paragraphs>28</Paragraphs>
  <Slides>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Dataspire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Cowell</dc:creator>
  <cp:lastModifiedBy>Miss Cowell</cp:lastModifiedBy>
  <cp:revision>11</cp:revision>
  <dcterms:created xsi:type="dcterms:W3CDTF">2020-11-23T15:47:32Z</dcterms:created>
  <dcterms:modified xsi:type="dcterms:W3CDTF">2020-11-23T20:16:59Z</dcterms:modified>
</cp:coreProperties>
</file>